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5" r:id="rId7"/>
    <p:sldId id="264" r:id="rId8"/>
    <p:sldId id="259" r:id="rId9"/>
    <p:sldId id="260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2.svg"/><Relationship Id="rId2" Type="http://schemas.openxmlformats.org/officeDocument/2006/relationships/image" Target="../media/image3.svg"/><Relationship Id="rId1" Type="http://schemas.openxmlformats.org/officeDocument/2006/relationships/image" Target="../media/image14.png"/><Relationship Id="rId6" Type="http://schemas.openxmlformats.org/officeDocument/2006/relationships/image" Target="../media/image36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14F6D-1270-4343-9A07-712C622C8D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6F0584-4D28-46E4-91CE-586F8D73A172}">
      <dgm:prSet/>
      <dgm:spPr/>
      <dgm:t>
        <a:bodyPr/>
        <a:lstStyle/>
        <a:p>
          <a:r>
            <a:rPr lang="ru-RU"/>
            <a:t>Исследовать возможности игрового движка</a:t>
          </a:r>
          <a:endParaRPr lang="en-US"/>
        </a:p>
      </dgm:t>
    </dgm:pt>
    <dgm:pt modelId="{DA3E5E74-33D6-43B9-A51B-AE09561B9B2B}" type="parTrans" cxnId="{EF12AA48-53E1-489E-9D2E-46D7CAB77286}">
      <dgm:prSet/>
      <dgm:spPr/>
      <dgm:t>
        <a:bodyPr/>
        <a:lstStyle/>
        <a:p>
          <a:endParaRPr lang="en-US"/>
        </a:p>
      </dgm:t>
    </dgm:pt>
    <dgm:pt modelId="{31B0F81A-6C09-49F7-8CA1-29CDD0487A1D}" type="sibTrans" cxnId="{EF12AA48-53E1-489E-9D2E-46D7CAB77286}">
      <dgm:prSet/>
      <dgm:spPr/>
      <dgm:t>
        <a:bodyPr/>
        <a:lstStyle/>
        <a:p>
          <a:endParaRPr lang="en-US"/>
        </a:p>
      </dgm:t>
    </dgm:pt>
    <dgm:pt modelId="{1FDFE5D3-6809-4792-9ADA-E989399B4ED9}">
      <dgm:prSet/>
      <dgm:spPr/>
      <dgm:t>
        <a:bodyPr/>
        <a:lstStyle/>
        <a:p>
          <a:r>
            <a:rPr lang="ru-RU"/>
            <a:t>Создание спрайтов и анимации для игры</a:t>
          </a:r>
          <a:endParaRPr lang="en-US"/>
        </a:p>
      </dgm:t>
    </dgm:pt>
    <dgm:pt modelId="{28ECA7B2-B586-4AE1-9F1A-662CC0450F08}" type="parTrans" cxnId="{D5F443B8-5DF0-44FB-BFA0-A88C64ECF59E}">
      <dgm:prSet/>
      <dgm:spPr/>
      <dgm:t>
        <a:bodyPr/>
        <a:lstStyle/>
        <a:p>
          <a:endParaRPr lang="en-US"/>
        </a:p>
      </dgm:t>
    </dgm:pt>
    <dgm:pt modelId="{20669255-6984-4771-BCB4-32FAF9388CC1}" type="sibTrans" cxnId="{D5F443B8-5DF0-44FB-BFA0-A88C64ECF59E}">
      <dgm:prSet/>
      <dgm:spPr/>
      <dgm:t>
        <a:bodyPr/>
        <a:lstStyle/>
        <a:p>
          <a:endParaRPr lang="en-US"/>
        </a:p>
      </dgm:t>
    </dgm:pt>
    <dgm:pt modelId="{C41BA1F4-1042-4188-ABC4-291828FAD950}">
      <dgm:prSet/>
      <dgm:spPr/>
      <dgm:t>
        <a:bodyPr/>
        <a:lstStyle/>
        <a:p>
          <a:r>
            <a:rPr lang="ru-RU"/>
            <a:t>Придумать основные алгоритмы работы игры</a:t>
          </a:r>
          <a:endParaRPr lang="en-US"/>
        </a:p>
      </dgm:t>
    </dgm:pt>
    <dgm:pt modelId="{0A6B2859-2928-412C-A3E7-775CA27DEBD0}" type="parTrans" cxnId="{7E21880F-B27E-4B5A-ACA9-0CC17CD994AC}">
      <dgm:prSet/>
      <dgm:spPr/>
      <dgm:t>
        <a:bodyPr/>
        <a:lstStyle/>
        <a:p>
          <a:endParaRPr lang="en-US"/>
        </a:p>
      </dgm:t>
    </dgm:pt>
    <dgm:pt modelId="{6750A96F-9830-482F-A378-113DF1FDBFF6}" type="sibTrans" cxnId="{7E21880F-B27E-4B5A-ACA9-0CC17CD994AC}">
      <dgm:prSet/>
      <dgm:spPr/>
      <dgm:t>
        <a:bodyPr/>
        <a:lstStyle/>
        <a:p>
          <a:endParaRPr lang="en-US"/>
        </a:p>
      </dgm:t>
    </dgm:pt>
    <dgm:pt modelId="{A17FB808-C9CF-406F-A843-56FBB1DB521A}">
      <dgm:prSet/>
      <dgm:spPr/>
      <dgm:t>
        <a:bodyPr/>
        <a:lstStyle/>
        <a:p>
          <a:r>
            <a:rPr lang="ru-RU"/>
            <a:t>Придумать алгоритмы работы клиентов и объектов</a:t>
          </a:r>
          <a:endParaRPr lang="en-US"/>
        </a:p>
      </dgm:t>
    </dgm:pt>
    <dgm:pt modelId="{A6853FE3-9927-4071-90EA-0A0B01B13EF4}" type="parTrans" cxnId="{441FEFB4-F472-4ECB-81B8-5596FB36CF17}">
      <dgm:prSet/>
      <dgm:spPr/>
      <dgm:t>
        <a:bodyPr/>
        <a:lstStyle/>
        <a:p>
          <a:endParaRPr lang="en-US"/>
        </a:p>
      </dgm:t>
    </dgm:pt>
    <dgm:pt modelId="{DBCD792A-AA32-4DDD-A583-19A136FEC937}" type="sibTrans" cxnId="{441FEFB4-F472-4ECB-81B8-5596FB36CF17}">
      <dgm:prSet/>
      <dgm:spPr/>
      <dgm:t>
        <a:bodyPr/>
        <a:lstStyle/>
        <a:p>
          <a:endParaRPr lang="en-US"/>
        </a:p>
      </dgm:t>
    </dgm:pt>
    <dgm:pt modelId="{0A07C2B7-A1FA-4A07-910E-7E6FE76695C4}">
      <dgm:prSet/>
      <dgm:spPr/>
      <dgm:t>
        <a:bodyPr/>
        <a:lstStyle/>
        <a:p>
          <a:r>
            <a:rPr lang="ru-RU"/>
            <a:t>Проектирование и создание сцен</a:t>
          </a:r>
          <a:endParaRPr lang="en-US"/>
        </a:p>
      </dgm:t>
    </dgm:pt>
    <dgm:pt modelId="{99837066-F1C7-4A93-B3F9-FB870AA731E0}" type="parTrans" cxnId="{D476A8A0-357F-446C-B28B-F13D47490829}">
      <dgm:prSet/>
      <dgm:spPr/>
      <dgm:t>
        <a:bodyPr/>
        <a:lstStyle/>
        <a:p>
          <a:endParaRPr lang="en-US"/>
        </a:p>
      </dgm:t>
    </dgm:pt>
    <dgm:pt modelId="{7DED3056-F174-4B56-B80E-678DAD61E3D5}" type="sibTrans" cxnId="{D476A8A0-357F-446C-B28B-F13D47490829}">
      <dgm:prSet/>
      <dgm:spPr/>
      <dgm:t>
        <a:bodyPr/>
        <a:lstStyle/>
        <a:p>
          <a:endParaRPr lang="en-US"/>
        </a:p>
      </dgm:t>
    </dgm:pt>
    <dgm:pt modelId="{6F71BEDE-AECC-4538-91A9-71892644125F}">
      <dgm:prSet/>
      <dgm:spPr/>
      <dgm:t>
        <a:bodyPr/>
        <a:lstStyle/>
        <a:p>
          <a:r>
            <a:rPr lang="ru-RU"/>
            <a:t>Придумать визуальные и звуковые эффекты</a:t>
          </a:r>
          <a:endParaRPr lang="en-US"/>
        </a:p>
      </dgm:t>
    </dgm:pt>
    <dgm:pt modelId="{6E44A5AC-F5C8-4697-86DC-D6D855CB9AF0}" type="parTrans" cxnId="{93D958EC-9161-485C-A6E3-6AF9E60B08F4}">
      <dgm:prSet/>
      <dgm:spPr/>
      <dgm:t>
        <a:bodyPr/>
        <a:lstStyle/>
        <a:p>
          <a:endParaRPr lang="en-US"/>
        </a:p>
      </dgm:t>
    </dgm:pt>
    <dgm:pt modelId="{56A3E993-E415-43E3-A67F-F8DC566B89B0}" type="sibTrans" cxnId="{93D958EC-9161-485C-A6E3-6AF9E60B08F4}">
      <dgm:prSet/>
      <dgm:spPr/>
      <dgm:t>
        <a:bodyPr/>
        <a:lstStyle/>
        <a:p>
          <a:endParaRPr lang="en-US"/>
        </a:p>
      </dgm:t>
    </dgm:pt>
    <dgm:pt modelId="{607C1DC7-74F3-40DA-BB20-E9A96A28A74D}" type="pres">
      <dgm:prSet presAssocID="{5E614F6D-1270-4343-9A07-712C622C8D86}" presName="root" presStyleCnt="0">
        <dgm:presLayoutVars>
          <dgm:dir/>
          <dgm:resizeHandles val="exact"/>
        </dgm:presLayoutVars>
      </dgm:prSet>
      <dgm:spPr/>
    </dgm:pt>
    <dgm:pt modelId="{68698B01-34F7-4B0C-9140-9A9990086C14}" type="pres">
      <dgm:prSet presAssocID="{206F0584-4D28-46E4-91CE-586F8D73A172}" presName="compNode" presStyleCnt="0"/>
      <dgm:spPr/>
    </dgm:pt>
    <dgm:pt modelId="{FFC203C2-15EF-4FA4-91B5-A519D0F8BCB6}" type="pres">
      <dgm:prSet presAssocID="{206F0584-4D28-46E4-91CE-586F8D73A172}" presName="bgRect" presStyleLbl="bgShp" presStyleIdx="0" presStyleCnt="6"/>
      <dgm:spPr/>
    </dgm:pt>
    <dgm:pt modelId="{62E98B4E-A019-4592-AE73-94672558D00A}" type="pres">
      <dgm:prSet presAssocID="{206F0584-4D28-46E4-91CE-586F8D73A17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8DA5546-2DE9-4956-A714-5AC27EC9C9AD}" type="pres">
      <dgm:prSet presAssocID="{206F0584-4D28-46E4-91CE-586F8D73A172}" presName="spaceRect" presStyleCnt="0"/>
      <dgm:spPr/>
    </dgm:pt>
    <dgm:pt modelId="{88B7BC8F-0247-4273-93C8-854678F16CEB}" type="pres">
      <dgm:prSet presAssocID="{206F0584-4D28-46E4-91CE-586F8D73A172}" presName="parTx" presStyleLbl="revTx" presStyleIdx="0" presStyleCnt="6">
        <dgm:presLayoutVars>
          <dgm:chMax val="0"/>
          <dgm:chPref val="0"/>
        </dgm:presLayoutVars>
      </dgm:prSet>
      <dgm:spPr/>
    </dgm:pt>
    <dgm:pt modelId="{6BF5C790-A1B1-4F5E-B7CE-93B10BFC4229}" type="pres">
      <dgm:prSet presAssocID="{31B0F81A-6C09-49F7-8CA1-29CDD0487A1D}" presName="sibTrans" presStyleCnt="0"/>
      <dgm:spPr/>
    </dgm:pt>
    <dgm:pt modelId="{2DC840EB-B072-40A4-9D75-521F5F68F848}" type="pres">
      <dgm:prSet presAssocID="{1FDFE5D3-6809-4792-9ADA-E989399B4ED9}" presName="compNode" presStyleCnt="0"/>
      <dgm:spPr/>
    </dgm:pt>
    <dgm:pt modelId="{5167752A-AE26-4E8F-98B4-3F84AB550116}" type="pres">
      <dgm:prSet presAssocID="{1FDFE5D3-6809-4792-9ADA-E989399B4ED9}" presName="bgRect" presStyleLbl="bgShp" presStyleIdx="1" presStyleCnt="6"/>
      <dgm:spPr/>
    </dgm:pt>
    <dgm:pt modelId="{1592CECB-5E63-4E72-B46F-90E6E8E16028}" type="pres">
      <dgm:prSet presAssocID="{1FDFE5D3-6809-4792-9ADA-E989399B4ED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95AB4526-3777-444C-8BC7-EB6648BE30D2}" type="pres">
      <dgm:prSet presAssocID="{1FDFE5D3-6809-4792-9ADA-E989399B4ED9}" presName="spaceRect" presStyleCnt="0"/>
      <dgm:spPr/>
    </dgm:pt>
    <dgm:pt modelId="{E561491D-A05E-4D90-9B1E-5F78D9EE98E5}" type="pres">
      <dgm:prSet presAssocID="{1FDFE5D3-6809-4792-9ADA-E989399B4ED9}" presName="parTx" presStyleLbl="revTx" presStyleIdx="1" presStyleCnt="6">
        <dgm:presLayoutVars>
          <dgm:chMax val="0"/>
          <dgm:chPref val="0"/>
        </dgm:presLayoutVars>
      </dgm:prSet>
      <dgm:spPr/>
    </dgm:pt>
    <dgm:pt modelId="{1F6E3ECF-4E96-466C-A4DB-D45D34162917}" type="pres">
      <dgm:prSet presAssocID="{20669255-6984-4771-BCB4-32FAF9388CC1}" presName="sibTrans" presStyleCnt="0"/>
      <dgm:spPr/>
    </dgm:pt>
    <dgm:pt modelId="{F56CD869-6868-471E-AADA-6A90D2226653}" type="pres">
      <dgm:prSet presAssocID="{C41BA1F4-1042-4188-ABC4-291828FAD950}" presName="compNode" presStyleCnt="0"/>
      <dgm:spPr/>
    </dgm:pt>
    <dgm:pt modelId="{1BDEEA49-953E-4C59-A0A1-D992777ED878}" type="pres">
      <dgm:prSet presAssocID="{C41BA1F4-1042-4188-ABC4-291828FAD950}" presName="bgRect" presStyleLbl="bgShp" presStyleIdx="2" presStyleCnt="6"/>
      <dgm:spPr/>
    </dgm:pt>
    <dgm:pt modelId="{E5A88A52-BFCF-43FF-BEFC-05AB5B66F343}" type="pres">
      <dgm:prSet presAssocID="{C41BA1F4-1042-4188-ABC4-291828FAD95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5F0001F2-04B6-4941-94AE-45BF92130850}" type="pres">
      <dgm:prSet presAssocID="{C41BA1F4-1042-4188-ABC4-291828FAD950}" presName="spaceRect" presStyleCnt="0"/>
      <dgm:spPr/>
    </dgm:pt>
    <dgm:pt modelId="{31D5ED04-CB45-4381-81F8-9BB9F7438B76}" type="pres">
      <dgm:prSet presAssocID="{C41BA1F4-1042-4188-ABC4-291828FAD950}" presName="parTx" presStyleLbl="revTx" presStyleIdx="2" presStyleCnt="6">
        <dgm:presLayoutVars>
          <dgm:chMax val="0"/>
          <dgm:chPref val="0"/>
        </dgm:presLayoutVars>
      </dgm:prSet>
      <dgm:spPr/>
    </dgm:pt>
    <dgm:pt modelId="{FCA418AC-3C84-49FE-9BDB-A9671AC0F7FC}" type="pres">
      <dgm:prSet presAssocID="{6750A96F-9830-482F-A378-113DF1FDBFF6}" presName="sibTrans" presStyleCnt="0"/>
      <dgm:spPr/>
    </dgm:pt>
    <dgm:pt modelId="{438C106A-CBE3-47ED-A785-ECF7DE451688}" type="pres">
      <dgm:prSet presAssocID="{A17FB808-C9CF-406F-A843-56FBB1DB521A}" presName="compNode" presStyleCnt="0"/>
      <dgm:spPr/>
    </dgm:pt>
    <dgm:pt modelId="{092D833F-FFB9-4122-8BA4-567A6D4EE1B7}" type="pres">
      <dgm:prSet presAssocID="{A17FB808-C9CF-406F-A843-56FBB1DB521A}" presName="bgRect" presStyleLbl="bgShp" presStyleIdx="3" presStyleCnt="6"/>
      <dgm:spPr/>
    </dgm:pt>
    <dgm:pt modelId="{6D2C99D3-E639-4A2B-8328-D29780C43D2B}" type="pres">
      <dgm:prSet presAssocID="{A17FB808-C9CF-406F-A843-56FBB1DB52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FB53B64-5495-4F6D-B0B5-18556AB70CD8}" type="pres">
      <dgm:prSet presAssocID="{A17FB808-C9CF-406F-A843-56FBB1DB521A}" presName="spaceRect" presStyleCnt="0"/>
      <dgm:spPr/>
    </dgm:pt>
    <dgm:pt modelId="{20619333-904D-4D67-A0D5-1807B59A3E6F}" type="pres">
      <dgm:prSet presAssocID="{A17FB808-C9CF-406F-A843-56FBB1DB521A}" presName="parTx" presStyleLbl="revTx" presStyleIdx="3" presStyleCnt="6">
        <dgm:presLayoutVars>
          <dgm:chMax val="0"/>
          <dgm:chPref val="0"/>
        </dgm:presLayoutVars>
      </dgm:prSet>
      <dgm:spPr/>
    </dgm:pt>
    <dgm:pt modelId="{65F3EC6E-B628-49C3-A920-8CD90489821D}" type="pres">
      <dgm:prSet presAssocID="{DBCD792A-AA32-4DDD-A583-19A136FEC937}" presName="sibTrans" presStyleCnt="0"/>
      <dgm:spPr/>
    </dgm:pt>
    <dgm:pt modelId="{5AE0B624-292E-45B8-A0DB-82324EA08DA3}" type="pres">
      <dgm:prSet presAssocID="{0A07C2B7-A1FA-4A07-910E-7E6FE76695C4}" presName="compNode" presStyleCnt="0"/>
      <dgm:spPr/>
    </dgm:pt>
    <dgm:pt modelId="{8998568E-996E-4953-9C04-C2D9B7C4787A}" type="pres">
      <dgm:prSet presAssocID="{0A07C2B7-A1FA-4A07-910E-7E6FE76695C4}" presName="bgRect" presStyleLbl="bgShp" presStyleIdx="4" presStyleCnt="6"/>
      <dgm:spPr/>
    </dgm:pt>
    <dgm:pt modelId="{B8FF9420-B209-49FC-845B-371E11DA990B}" type="pres">
      <dgm:prSet presAssocID="{0A07C2B7-A1FA-4A07-910E-7E6FE76695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B86174FA-88F4-4AA9-82E0-E113EE09E5F0}" type="pres">
      <dgm:prSet presAssocID="{0A07C2B7-A1FA-4A07-910E-7E6FE76695C4}" presName="spaceRect" presStyleCnt="0"/>
      <dgm:spPr/>
    </dgm:pt>
    <dgm:pt modelId="{27A80E20-9B9B-4565-A38B-64F552A768F7}" type="pres">
      <dgm:prSet presAssocID="{0A07C2B7-A1FA-4A07-910E-7E6FE76695C4}" presName="parTx" presStyleLbl="revTx" presStyleIdx="4" presStyleCnt="6">
        <dgm:presLayoutVars>
          <dgm:chMax val="0"/>
          <dgm:chPref val="0"/>
        </dgm:presLayoutVars>
      </dgm:prSet>
      <dgm:spPr/>
    </dgm:pt>
    <dgm:pt modelId="{3A008555-0B08-41D6-9330-36DCEED4412A}" type="pres">
      <dgm:prSet presAssocID="{7DED3056-F174-4B56-B80E-678DAD61E3D5}" presName="sibTrans" presStyleCnt="0"/>
      <dgm:spPr/>
    </dgm:pt>
    <dgm:pt modelId="{F9EB0B9F-BF29-4194-91AE-44669B599E0F}" type="pres">
      <dgm:prSet presAssocID="{6F71BEDE-AECC-4538-91A9-71892644125F}" presName="compNode" presStyleCnt="0"/>
      <dgm:spPr/>
    </dgm:pt>
    <dgm:pt modelId="{E0E16BAE-535C-4948-8171-B1C278FD67C5}" type="pres">
      <dgm:prSet presAssocID="{6F71BEDE-AECC-4538-91A9-71892644125F}" presName="bgRect" presStyleLbl="bgShp" presStyleIdx="5" presStyleCnt="6"/>
      <dgm:spPr/>
    </dgm:pt>
    <dgm:pt modelId="{5D5E65E2-D285-4850-9039-C92769E7CE32}" type="pres">
      <dgm:prSet presAssocID="{6F71BEDE-AECC-4538-91A9-71892644125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38EFA94B-7D36-41FE-855E-C194FB7C1855}" type="pres">
      <dgm:prSet presAssocID="{6F71BEDE-AECC-4538-91A9-71892644125F}" presName="spaceRect" presStyleCnt="0"/>
      <dgm:spPr/>
    </dgm:pt>
    <dgm:pt modelId="{613E19FE-1BCC-46AF-8093-AE10ED325748}" type="pres">
      <dgm:prSet presAssocID="{6F71BEDE-AECC-4538-91A9-71892644125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E21880F-B27E-4B5A-ACA9-0CC17CD994AC}" srcId="{5E614F6D-1270-4343-9A07-712C622C8D86}" destId="{C41BA1F4-1042-4188-ABC4-291828FAD950}" srcOrd="2" destOrd="0" parTransId="{0A6B2859-2928-412C-A3E7-775CA27DEBD0}" sibTransId="{6750A96F-9830-482F-A378-113DF1FDBFF6}"/>
    <dgm:cxn modelId="{48E85A24-61E2-4195-ACCB-3F71C2ECB133}" type="presOf" srcId="{C41BA1F4-1042-4188-ABC4-291828FAD950}" destId="{31D5ED04-CB45-4381-81F8-9BB9F7438B76}" srcOrd="0" destOrd="0" presId="urn:microsoft.com/office/officeart/2018/2/layout/IconVerticalSolidList"/>
    <dgm:cxn modelId="{EF12AA48-53E1-489E-9D2E-46D7CAB77286}" srcId="{5E614F6D-1270-4343-9A07-712C622C8D86}" destId="{206F0584-4D28-46E4-91CE-586F8D73A172}" srcOrd="0" destOrd="0" parTransId="{DA3E5E74-33D6-43B9-A51B-AE09561B9B2B}" sibTransId="{31B0F81A-6C09-49F7-8CA1-29CDD0487A1D}"/>
    <dgm:cxn modelId="{34490759-F7B2-4A4E-98E6-DDD4B5ABEDE2}" type="presOf" srcId="{0A07C2B7-A1FA-4A07-910E-7E6FE76695C4}" destId="{27A80E20-9B9B-4565-A38B-64F552A768F7}" srcOrd="0" destOrd="0" presId="urn:microsoft.com/office/officeart/2018/2/layout/IconVerticalSolidList"/>
    <dgm:cxn modelId="{1A17E97A-CD94-4103-934A-00D8FB2D6604}" type="presOf" srcId="{206F0584-4D28-46E4-91CE-586F8D73A172}" destId="{88B7BC8F-0247-4273-93C8-854678F16CEB}" srcOrd="0" destOrd="0" presId="urn:microsoft.com/office/officeart/2018/2/layout/IconVerticalSolidList"/>
    <dgm:cxn modelId="{E6B24C92-6329-480B-8722-5623B2E94C02}" type="presOf" srcId="{5E614F6D-1270-4343-9A07-712C622C8D86}" destId="{607C1DC7-74F3-40DA-BB20-E9A96A28A74D}" srcOrd="0" destOrd="0" presId="urn:microsoft.com/office/officeart/2018/2/layout/IconVerticalSolidList"/>
    <dgm:cxn modelId="{D6ECC99E-4671-43BC-B167-EF74974F49E7}" type="presOf" srcId="{6F71BEDE-AECC-4538-91A9-71892644125F}" destId="{613E19FE-1BCC-46AF-8093-AE10ED325748}" srcOrd="0" destOrd="0" presId="urn:microsoft.com/office/officeart/2018/2/layout/IconVerticalSolidList"/>
    <dgm:cxn modelId="{D476A8A0-357F-446C-B28B-F13D47490829}" srcId="{5E614F6D-1270-4343-9A07-712C622C8D86}" destId="{0A07C2B7-A1FA-4A07-910E-7E6FE76695C4}" srcOrd="4" destOrd="0" parTransId="{99837066-F1C7-4A93-B3F9-FB870AA731E0}" sibTransId="{7DED3056-F174-4B56-B80E-678DAD61E3D5}"/>
    <dgm:cxn modelId="{55CBC3A2-78CC-40E3-90E2-F187BB415E5F}" type="presOf" srcId="{1FDFE5D3-6809-4792-9ADA-E989399B4ED9}" destId="{E561491D-A05E-4D90-9B1E-5F78D9EE98E5}" srcOrd="0" destOrd="0" presId="urn:microsoft.com/office/officeart/2018/2/layout/IconVerticalSolidList"/>
    <dgm:cxn modelId="{441FEFB4-F472-4ECB-81B8-5596FB36CF17}" srcId="{5E614F6D-1270-4343-9A07-712C622C8D86}" destId="{A17FB808-C9CF-406F-A843-56FBB1DB521A}" srcOrd="3" destOrd="0" parTransId="{A6853FE3-9927-4071-90EA-0A0B01B13EF4}" sibTransId="{DBCD792A-AA32-4DDD-A583-19A136FEC937}"/>
    <dgm:cxn modelId="{D5F443B8-5DF0-44FB-BFA0-A88C64ECF59E}" srcId="{5E614F6D-1270-4343-9A07-712C622C8D86}" destId="{1FDFE5D3-6809-4792-9ADA-E989399B4ED9}" srcOrd="1" destOrd="0" parTransId="{28ECA7B2-B586-4AE1-9F1A-662CC0450F08}" sibTransId="{20669255-6984-4771-BCB4-32FAF9388CC1}"/>
    <dgm:cxn modelId="{93D958EC-9161-485C-A6E3-6AF9E60B08F4}" srcId="{5E614F6D-1270-4343-9A07-712C622C8D86}" destId="{6F71BEDE-AECC-4538-91A9-71892644125F}" srcOrd="5" destOrd="0" parTransId="{6E44A5AC-F5C8-4697-86DC-D6D855CB9AF0}" sibTransId="{56A3E993-E415-43E3-A67F-F8DC566B89B0}"/>
    <dgm:cxn modelId="{21456CFE-E92E-4D7D-B93C-DE598531CB49}" type="presOf" srcId="{A17FB808-C9CF-406F-A843-56FBB1DB521A}" destId="{20619333-904D-4D67-A0D5-1807B59A3E6F}" srcOrd="0" destOrd="0" presId="urn:microsoft.com/office/officeart/2018/2/layout/IconVerticalSolidList"/>
    <dgm:cxn modelId="{4777AAC1-48E5-45B8-98D0-DB23D55E39D2}" type="presParOf" srcId="{607C1DC7-74F3-40DA-BB20-E9A96A28A74D}" destId="{68698B01-34F7-4B0C-9140-9A9990086C14}" srcOrd="0" destOrd="0" presId="urn:microsoft.com/office/officeart/2018/2/layout/IconVerticalSolidList"/>
    <dgm:cxn modelId="{1B9FF76D-DE48-4696-97D3-CAE7D0E08CCD}" type="presParOf" srcId="{68698B01-34F7-4B0C-9140-9A9990086C14}" destId="{FFC203C2-15EF-4FA4-91B5-A519D0F8BCB6}" srcOrd="0" destOrd="0" presId="urn:microsoft.com/office/officeart/2018/2/layout/IconVerticalSolidList"/>
    <dgm:cxn modelId="{B48AF1D1-81CC-46D9-BADE-DDC57293D389}" type="presParOf" srcId="{68698B01-34F7-4B0C-9140-9A9990086C14}" destId="{62E98B4E-A019-4592-AE73-94672558D00A}" srcOrd="1" destOrd="0" presId="urn:microsoft.com/office/officeart/2018/2/layout/IconVerticalSolidList"/>
    <dgm:cxn modelId="{91196B91-E091-4BD5-A4EB-2569BD923481}" type="presParOf" srcId="{68698B01-34F7-4B0C-9140-9A9990086C14}" destId="{B8DA5546-2DE9-4956-A714-5AC27EC9C9AD}" srcOrd="2" destOrd="0" presId="urn:microsoft.com/office/officeart/2018/2/layout/IconVerticalSolidList"/>
    <dgm:cxn modelId="{A8C45044-0D3D-4D2E-9078-DB4ECCA1FD1D}" type="presParOf" srcId="{68698B01-34F7-4B0C-9140-9A9990086C14}" destId="{88B7BC8F-0247-4273-93C8-854678F16CEB}" srcOrd="3" destOrd="0" presId="urn:microsoft.com/office/officeart/2018/2/layout/IconVerticalSolidList"/>
    <dgm:cxn modelId="{C3F345EB-B183-4449-BEA0-3B47F404AC4A}" type="presParOf" srcId="{607C1DC7-74F3-40DA-BB20-E9A96A28A74D}" destId="{6BF5C790-A1B1-4F5E-B7CE-93B10BFC4229}" srcOrd="1" destOrd="0" presId="urn:microsoft.com/office/officeart/2018/2/layout/IconVerticalSolidList"/>
    <dgm:cxn modelId="{9798ACCB-40F4-41BB-9D46-E77465D35A2F}" type="presParOf" srcId="{607C1DC7-74F3-40DA-BB20-E9A96A28A74D}" destId="{2DC840EB-B072-40A4-9D75-521F5F68F848}" srcOrd="2" destOrd="0" presId="urn:microsoft.com/office/officeart/2018/2/layout/IconVerticalSolidList"/>
    <dgm:cxn modelId="{8AB178F1-687E-426D-9ED7-559DE3DC6A2A}" type="presParOf" srcId="{2DC840EB-B072-40A4-9D75-521F5F68F848}" destId="{5167752A-AE26-4E8F-98B4-3F84AB550116}" srcOrd="0" destOrd="0" presId="urn:microsoft.com/office/officeart/2018/2/layout/IconVerticalSolidList"/>
    <dgm:cxn modelId="{B69E6202-0D40-4DD2-8AED-85A9E94DF261}" type="presParOf" srcId="{2DC840EB-B072-40A4-9D75-521F5F68F848}" destId="{1592CECB-5E63-4E72-B46F-90E6E8E16028}" srcOrd="1" destOrd="0" presId="urn:microsoft.com/office/officeart/2018/2/layout/IconVerticalSolidList"/>
    <dgm:cxn modelId="{5A4B6430-6B0C-4429-A889-21D540D0A7DA}" type="presParOf" srcId="{2DC840EB-B072-40A4-9D75-521F5F68F848}" destId="{95AB4526-3777-444C-8BC7-EB6648BE30D2}" srcOrd="2" destOrd="0" presId="urn:microsoft.com/office/officeart/2018/2/layout/IconVerticalSolidList"/>
    <dgm:cxn modelId="{36089750-71A7-497C-95D1-62F78377C951}" type="presParOf" srcId="{2DC840EB-B072-40A4-9D75-521F5F68F848}" destId="{E561491D-A05E-4D90-9B1E-5F78D9EE98E5}" srcOrd="3" destOrd="0" presId="urn:microsoft.com/office/officeart/2018/2/layout/IconVerticalSolidList"/>
    <dgm:cxn modelId="{254E1949-3203-49E6-8D38-8CAB99AFBE50}" type="presParOf" srcId="{607C1DC7-74F3-40DA-BB20-E9A96A28A74D}" destId="{1F6E3ECF-4E96-466C-A4DB-D45D34162917}" srcOrd="3" destOrd="0" presId="urn:microsoft.com/office/officeart/2018/2/layout/IconVerticalSolidList"/>
    <dgm:cxn modelId="{4314D1C4-F650-425C-8495-150D8114885D}" type="presParOf" srcId="{607C1DC7-74F3-40DA-BB20-E9A96A28A74D}" destId="{F56CD869-6868-471E-AADA-6A90D2226653}" srcOrd="4" destOrd="0" presId="urn:microsoft.com/office/officeart/2018/2/layout/IconVerticalSolidList"/>
    <dgm:cxn modelId="{6A28421A-B669-4C89-A1A4-C27A083B3971}" type="presParOf" srcId="{F56CD869-6868-471E-AADA-6A90D2226653}" destId="{1BDEEA49-953E-4C59-A0A1-D992777ED878}" srcOrd="0" destOrd="0" presId="urn:microsoft.com/office/officeart/2018/2/layout/IconVerticalSolidList"/>
    <dgm:cxn modelId="{F9566512-A5A0-4BC7-A315-7A0C45557158}" type="presParOf" srcId="{F56CD869-6868-471E-AADA-6A90D2226653}" destId="{E5A88A52-BFCF-43FF-BEFC-05AB5B66F343}" srcOrd="1" destOrd="0" presId="urn:microsoft.com/office/officeart/2018/2/layout/IconVerticalSolidList"/>
    <dgm:cxn modelId="{E9C916AC-BF6C-488D-ABBB-47D159CCBC94}" type="presParOf" srcId="{F56CD869-6868-471E-AADA-6A90D2226653}" destId="{5F0001F2-04B6-4941-94AE-45BF92130850}" srcOrd="2" destOrd="0" presId="urn:microsoft.com/office/officeart/2018/2/layout/IconVerticalSolidList"/>
    <dgm:cxn modelId="{E343CE02-B945-453B-A93E-CB6F4200E45A}" type="presParOf" srcId="{F56CD869-6868-471E-AADA-6A90D2226653}" destId="{31D5ED04-CB45-4381-81F8-9BB9F7438B76}" srcOrd="3" destOrd="0" presId="urn:microsoft.com/office/officeart/2018/2/layout/IconVerticalSolidList"/>
    <dgm:cxn modelId="{C224EFA6-E936-4730-A14A-7CEA1C0996A2}" type="presParOf" srcId="{607C1DC7-74F3-40DA-BB20-E9A96A28A74D}" destId="{FCA418AC-3C84-49FE-9BDB-A9671AC0F7FC}" srcOrd="5" destOrd="0" presId="urn:microsoft.com/office/officeart/2018/2/layout/IconVerticalSolidList"/>
    <dgm:cxn modelId="{F229B7AD-8EEF-491B-8553-C79AF2A5D4F9}" type="presParOf" srcId="{607C1DC7-74F3-40DA-BB20-E9A96A28A74D}" destId="{438C106A-CBE3-47ED-A785-ECF7DE451688}" srcOrd="6" destOrd="0" presId="urn:microsoft.com/office/officeart/2018/2/layout/IconVerticalSolidList"/>
    <dgm:cxn modelId="{13DE1382-0CAE-4CBE-A561-B065779D2F75}" type="presParOf" srcId="{438C106A-CBE3-47ED-A785-ECF7DE451688}" destId="{092D833F-FFB9-4122-8BA4-567A6D4EE1B7}" srcOrd="0" destOrd="0" presId="urn:microsoft.com/office/officeart/2018/2/layout/IconVerticalSolidList"/>
    <dgm:cxn modelId="{6846635E-EEF8-4CBF-B4A5-B8C86E7155EB}" type="presParOf" srcId="{438C106A-CBE3-47ED-A785-ECF7DE451688}" destId="{6D2C99D3-E639-4A2B-8328-D29780C43D2B}" srcOrd="1" destOrd="0" presId="urn:microsoft.com/office/officeart/2018/2/layout/IconVerticalSolidList"/>
    <dgm:cxn modelId="{C66467D4-977F-40C2-87A2-25853C1AF085}" type="presParOf" srcId="{438C106A-CBE3-47ED-A785-ECF7DE451688}" destId="{AFB53B64-5495-4F6D-B0B5-18556AB70CD8}" srcOrd="2" destOrd="0" presId="urn:microsoft.com/office/officeart/2018/2/layout/IconVerticalSolidList"/>
    <dgm:cxn modelId="{A47F6F36-0966-4D9F-8E70-EDF826E810AD}" type="presParOf" srcId="{438C106A-CBE3-47ED-A785-ECF7DE451688}" destId="{20619333-904D-4D67-A0D5-1807B59A3E6F}" srcOrd="3" destOrd="0" presId="urn:microsoft.com/office/officeart/2018/2/layout/IconVerticalSolidList"/>
    <dgm:cxn modelId="{9CF82903-324D-4541-AD92-00CE45C7B5EE}" type="presParOf" srcId="{607C1DC7-74F3-40DA-BB20-E9A96A28A74D}" destId="{65F3EC6E-B628-49C3-A920-8CD90489821D}" srcOrd="7" destOrd="0" presId="urn:microsoft.com/office/officeart/2018/2/layout/IconVerticalSolidList"/>
    <dgm:cxn modelId="{4EF58C7D-786C-4FB1-967E-1D1E073D4E55}" type="presParOf" srcId="{607C1DC7-74F3-40DA-BB20-E9A96A28A74D}" destId="{5AE0B624-292E-45B8-A0DB-82324EA08DA3}" srcOrd="8" destOrd="0" presId="urn:microsoft.com/office/officeart/2018/2/layout/IconVerticalSolidList"/>
    <dgm:cxn modelId="{BAC66A5F-5A00-41F3-8A4A-C153C9ECA39B}" type="presParOf" srcId="{5AE0B624-292E-45B8-A0DB-82324EA08DA3}" destId="{8998568E-996E-4953-9C04-C2D9B7C4787A}" srcOrd="0" destOrd="0" presId="urn:microsoft.com/office/officeart/2018/2/layout/IconVerticalSolidList"/>
    <dgm:cxn modelId="{C5D21828-4117-4EC4-81E8-D106153206FB}" type="presParOf" srcId="{5AE0B624-292E-45B8-A0DB-82324EA08DA3}" destId="{B8FF9420-B209-49FC-845B-371E11DA990B}" srcOrd="1" destOrd="0" presId="urn:microsoft.com/office/officeart/2018/2/layout/IconVerticalSolidList"/>
    <dgm:cxn modelId="{2B15434C-BA99-48FE-9A50-D93EAB710192}" type="presParOf" srcId="{5AE0B624-292E-45B8-A0DB-82324EA08DA3}" destId="{B86174FA-88F4-4AA9-82E0-E113EE09E5F0}" srcOrd="2" destOrd="0" presId="urn:microsoft.com/office/officeart/2018/2/layout/IconVerticalSolidList"/>
    <dgm:cxn modelId="{79F93E39-B441-413C-A257-D02384602D5D}" type="presParOf" srcId="{5AE0B624-292E-45B8-A0DB-82324EA08DA3}" destId="{27A80E20-9B9B-4565-A38B-64F552A768F7}" srcOrd="3" destOrd="0" presId="urn:microsoft.com/office/officeart/2018/2/layout/IconVerticalSolidList"/>
    <dgm:cxn modelId="{198EE1DA-39CE-4B51-A317-BDEB712A1EA3}" type="presParOf" srcId="{607C1DC7-74F3-40DA-BB20-E9A96A28A74D}" destId="{3A008555-0B08-41D6-9330-36DCEED4412A}" srcOrd="9" destOrd="0" presId="urn:microsoft.com/office/officeart/2018/2/layout/IconVerticalSolidList"/>
    <dgm:cxn modelId="{47AACA59-18AB-4F31-A3DC-ED66D8A89CC4}" type="presParOf" srcId="{607C1DC7-74F3-40DA-BB20-E9A96A28A74D}" destId="{F9EB0B9F-BF29-4194-91AE-44669B599E0F}" srcOrd="10" destOrd="0" presId="urn:microsoft.com/office/officeart/2018/2/layout/IconVerticalSolidList"/>
    <dgm:cxn modelId="{C08316EC-9CE9-4236-8E22-B4C89F365682}" type="presParOf" srcId="{F9EB0B9F-BF29-4194-91AE-44669B599E0F}" destId="{E0E16BAE-535C-4948-8171-B1C278FD67C5}" srcOrd="0" destOrd="0" presId="urn:microsoft.com/office/officeart/2018/2/layout/IconVerticalSolidList"/>
    <dgm:cxn modelId="{AED6B145-3D3D-40E9-A549-70EE91D76693}" type="presParOf" srcId="{F9EB0B9F-BF29-4194-91AE-44669B599E0F}" destId="{5D5E65E2-D285-4850-9039-C92769E7CE32}" srcOrd="1" destOrd="0" presId="urn:microsoft.com/office/officeart/2018/2/layout/IconVerticalSolidList"/>
    <dgm:cxn modelId="{812E2393-6092-43B0-9B74-6EF295FA4A1D}" type="presParOf" srcId="{F9EB0B9F-BF29-4194-91AE-44669B599E0F}" destId="{38EFA94B-7D36-41FE-855E-C194FB7C1855}" srcOrd="2" destOrd="0" presId="urn:microsoft.com/office/officeart/2018/2/layout/IconVerticalSolidList"/>
    <dgm:cxn modelId="{247DD126-1BAD-4594-A8B6-E8862EEA8ABC}" type="presParOf" srcId="{F9EB0B9F-BF29-4194-91AE-44669B599E0F}" destId="{613E19FE-1BCC-46AF-8093-AE10ED3257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DCE78-6B4F-4239-9391-AB7917FF4C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8487F0-6187-4EDC-96E3-BB0E6D80A62D}">
      <dgm:prSet/>
      <dgm:spPr/>
      <dgm:t>
        <a:bodyPr/>
        <a:lstStyle/>
        <a:p>
          <a:r>
            <a:rPr lang="ru-RU"/>
            <a:t>Что из себя представляет? </a:t>
          </a:r>
          <a:endParaRPr lang="en-US"/>
        </a:p>
      </dgm:t>
    </dgm:pt>
    <dgm:pt modelId="{BBE1E02B-C3F5-4DF6-A845-084BD30786FE}" type="parTrans" cxnId="{758D3C94-E95A-40CB-B8B4-8FA6D61C66E4}">
      <dgm:prSet/>
      <dgm:spPr/>
      <dgm:t>
        <a:bodyPr/>
        <a:lstStyle/>
        <a:p>
          <a:endParaRPr lang="en-US"/>
        </a:p>
      </dgm:t>
    </dgm:pt>
    <dgm:pt modelId="{0BA42E93-C97A-4589-95CF-1702E5C7CCFD}" type="sibTrans" cxnId="{758D3C94-E95A-40CB-B8B4-8FA6D61C66E4}">
      <dgm:prSet/>
      <dgm:spPr/>
      <dgm:t>
        <a:bodyPr/>
        <a:lstStyle/>
        <a:p>
          <a:endParaRPr lang="en-US"/>
        </a:p>
      </dgm:t>
    </dgm:pt>
    <dgm:pt modelId="{AE6106AA-D384-4069-8689-0C68495668C7}">
      <dgm:prSet/>
      <dgm:spPr/>
      <dgm:t>
        <a:bodyPr/>
        <a:lstStyle/>
        <a:p>
          <a:r>
            <a:rPr lang="ru-RU"/>
            <a:t>Зачем оно нужно?</a:t>
          </a:r>
          <a:endParaRPr lang="en-US"/>
        </a:p>
      </dgm:t>
    </dgm:pt>
    <dgm:pt modelId="{BCAF0231-63D7-462E-9453-115DAA31B4F5}" type="parTrans" cxnId="{F3285AFB-0AB5-48A6-AAAD-CA43BBCD4B76}">
      <dgm:prSet/>
      <dgm:spPr/>
      <dgm:t>
        <a:bodyPr/>
        <a:lstStyle/>
        <a:p>
          <a:endParaRPr lang="en-US"/>
        </a:p>
      </dgm:t>
    </dgm:pt>
    <dgm:pt modelId="{BB1CB689-FDB3-41A0-88F7-0F27F467DBEA}" type="sibTrans" cxnId="{F3285AFB-0AB5-48A6-AAAD-CA43BBCD4B76}">
      <dgm:prSet/>
      <dgm:spPr/>
      <dgm:t>
        <a:bodyPr/>
        <a:lstStyle/>
        <a:p>
          <a:endParaRPr lang="en-US"/>
        </a:p>
      </dgm:t>
    </dgm:pt>
    <dgm:pt modelId="{B0B3983B-FDBE-4B7C-A5A4-36C0B916705C}" type="pres">
      <dgm:prSet presAssocID="{795DCE78-6B4F-4239-9391-AB7917FF4C37}" presName="root" presStyleCnt="0">
        <dgm:presLayoutVars>
          <dgm:dir/>
          <dgm:resizeHandles val="exact"/>
        </dgm:presLayoutVars>
      </dgm:prSet>
      <dgm:spPr/>
    </dgm:pt>
    <dgm:pt modelId="{A3AA0339-CB10-4764-9E95-401FD6968886}" type="pres">
      <dgm:prSet presAssocID="{468487F0-6187-4EDC-96E3-BB0E6D80A62D}" presName="compNode" presStyleCnt="0"/>
      <dgm:spPr/>
    </dgm:pt>
    <dgm:pt modelId="{5EBD5E26-64EE-4330-BD1D-3C9A485A474A}" type="pres">
      <dgm:prSet presAssocID="{468487F0-6187-4EDC-96E3-BB0E6D80A6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F234FCC1-A122-4C61-A569-11383A3E172E}" type="pres">
      <dgm:prSet presAssocID="{468487F0-6187-4EDC-96E3-BB0E6D80A62D}" presName="spaceRect" presStyleCnt="0"/>
      <dgm:spPr/>
    </dgm:pt>
    <dgm:pt modelId="{4DED2C3B-87A5-49E3-B895-22EECD5FB7A5}" type="pres">
      <dgm:prSet presAssocID="{468487F0-6187-4EDC-96E3-BB0E6D80A62D}" presName="textRect" presStyleLbl="revTx" presStyleIdx="0" presStyleCnt="2">
        <dgm:presLayoutVars>
          <dgm:chMax val="1"/>
          <dgm:chPref val="1"/>
        </dgm:presLayoutVars>
      </dgm:prSet>
      <dgm:spPr/>
    </dgm:pt>
    <dgm:pt modelId="{8CAFE3B8-95D1-4854-B1C6-B29EBA5C96D4}" type="pres">
      <dgm:prSet presAssocID="{0BA42E93-C97A-4589-95CF-1702E5C7CCFD}" presName="sibTrans" presStyleCnt="0"/>
      <dgm:spPr/>
    </dgm:pt>
    <dgm:pt modelId="{931FF35E-1A99-44EE-A800-2F7BAA5A221A}" type="pres">
      <dgm:prSet presAssocID="{AE6106AA-D384-4069-8689-0C68495668C7}" presName="compNode" presStyleCnt="0"/>
      <dgm:spPr/>
    </dgm:pt>
    <dgm:pt modelId="{34B6AD2C-FAF6-4E2A-9B16-CBF224750DA3}" type="pres">
      <dgm:prSet presAssocID="{AE6106AA-D384-4069-8689-0C68495668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B43EC12-1FD2-4F8F-95EA-FBF26405A635}" type="pres">
      <dgm:prSet presAssocID="{AE6106AA-D384-4069-8689-0C68495668C7}" presName="spaceRect" presStyleCnt="0"/>
      <dgm:spPr/>
    </dgm:pt>
    <dgm:pt modelId="{FFCE44AB-6EA4-4BD0-B683-23EA31EF8C34}" type="pres">
      <dgm:prSet presAssocID="{AE6106AA-D384-4069-8689-0C68495668C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0AC0F15-D0D8-46D3-B182-EFAE192ABAC7}" type="presOf" srcId="{AE6106AA-D384-4069-8689-0C68495668C7}" destId="{FFCE44AB-6EA4-4BD0-B683-23EA31EF8C34}" srcOrd="0" destOrd="0" presId="urn:microsoft.com/office/officeart/2018/2/layout/IconLabelList"/>
    <dgm:cxn modelId="{6CE91B2E-8619-4AE2-84EB-4F6D58E0E654}" type="presOf" srcId="{468487F0-6187-4EDC-96E3-BB0E6D80A62D}" destId="{4DED2C3B-87A5-49E3-B895-22EECD5FB7A5}" srcOrd="0" destOrd="0" presId="urn:microsoft.com/office/officeart/2018/2/layout/IconLabelList"/>
    <dgm:cxn modelId="{0747A042-FACD-4A24-9ED2-E595007C160F}" type="presOf" srcId="{795DCE78-6B4F-4239-9391-AB7917FF4C37}" destId="{B0B3983B-FDBE-4B7C-A5A4-36C0B916705C}" srcOrd="0" destOrd="0" presId="urn:microsoft.com/office/officeart/2018/2/layout/IconLabelList"/>
    <dgm:cxn modelId="{758D3C94-E95A-40CB-B8B4-8FA6D61C66E4}" srcId="{795DCE78-6B4F-4239-9391-AB7917FF4C37}" destId="{468487F0-6187-4EDC-96E3-BB0E6D80A62D}" srcOrd="0" destOrd="0" parTransId="{BBE1E02B-C3F5-4DF6-A845-084BD30786FE}" sibTransId="{0BA42E93-C97A-4589-95CF-1702E5C7CCFD}"/>
    <dgm:cxn modelId="{F3285AFB-0AB5-48A6-AAAD-CA43BBCD4B76}" srcId="{795DCE78-6B4F-4239-9391-AB7917FF4C37}" destId="{AE6106AA-D384-4069-8689-0C68495668C7}" srcOrd="1" destOrd="0" parTransId="{BCAF0231-63D7-462E-9453-115DAA31B4F5}" sibTransId="{BB1CB689-FDB3-41A0-88F7-0F27F467DBEA}"/>
    <dgm:cxn modelId="{55A12DCE-D80C-4032-B75B-B39C94BD42A2}" type="presParOf" srcId="{B0B3983B-FDBE-4B7C-A5A4-36C0B916705C}" destId="{A3AA0339-CB10-4764-9E95-401FD6968886}" srcOrd="0" destOrd="0" presId="urn:microsoft.com/office/officeart/2018/2/layout/IconLabelList"/>
    <dgm:cxn modelId="{56B67B88-0D40-45FD-94F3-7F3CCCCAB262}" type="presParOf" srcId="{A3AA0339-CB10-4764-9E95-401FD6968886}" destId="{5EBD5E26-64EE-4330-BD1D-3C9A485A474A}" srcOrd="0" destOrd="0" presId="urn:microsoft.com/office/officeart/2018/2/layout/IconLabelList"/>
    <dgm:cxn modelId="{92D588CC-646B-4520-A66C-0376B4577423}" type="presParOf" srcId="{A3AA0339-CB10-4764-9E95-401FD6968886}" destId="{F234FCC1-A122-4C61-A569-11383A3E172E}" srcOrd="1" destOrd="0" presId="urn:microsoft.com/office/officeart/2018/2/layout/IconLabelList"/>
    <dgm:cxn modelId="{94E89EA8-89EF-4A0C-AA8B-14B6B4212966}" type="presParOf" srcId="{A3AA0339-CB10-4764-9E95-401FD6968886}" destId="{4DED2C3B-87A5-49E3-B895-22EECD5FB7A5}" srcOrd="2" destOrd="0" presId="urn:microsoft.com/office/officeart/2018/2/layout/IconLabelList"/>
    <dgm:cxn modelId="{D2469FF1-556A-4B75-BBB9-E52F9DD52F24}" type="presParOf" srcId="{B0B3983B-FDBE-4B7C-A5A4-36C0B916705C}" destId="{8CAFE3B8-95D1-4854-B1C6-B29EBA5C96D4}" srcOrd="1" destOrd="0" presId="urn:microsoft.com/office/officeart/2018/2/layout/IconLabelList"/>
    <dgm:cxn modelId="{9A72A682-E644-47DB-B6F8-2CA37F1C04CA}" type="presParOf" srcId="{B0B3983B-FDBE-4B7C-A5A4-36C0B916705C}" destId="{931FF35E-1A99-44EE-A800-2F7BAA5A221A}" srcOrd="2" destOrd="0" presId="urn:microsoft.com/office/officeart/2018/2/layout/IconLabelList"/>
    <dgm:cxn modelId="{8DA53BAE-BC32-4831-8F40-1DB16A82043D}" type="presParOf" srcId="{931FF35E-1A99-44EE-A800-2F7BAA5A221A}" destId="{34B6AD2C-FAF6-4E2A-9B16-CBF224750DA3}" srcOrd="0" destOrd="0" presId="urn:microsoft.com/office/officeart/2018/2/layout/IconLabelList"/>
    <dgm:cxn modelId="{78DACA27-E3C2-457C-8634-C7CFE33A71D3}" type="presParOf" srcId="{931FF35E-1A99-44EE-A800-2F7BAA5A221A}" destId="{4B43EC12-1FD2-4F8F-95EA-FBF26405A635}" srcOrd="1" destOrd="0" presId="urn:microsoft.com/office/officeart/2018/2/layout/IconLabelList"/>
    <dgm:cxn modelId="{B31A6F40-A699-48BD-A075-4F9CB8D9687D}" type="presParOf" srcId="{931FF35E-1A99-44EE-A800-2F7BAA5A221A}" destId="{FFCE44AB-6EA4-4BD0-B683-23EA31EF8C3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8EA6E3-DE18-4534-8F23-7982BD509B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8ADEDE-A7AB-4988-B75B-B44521321280}">
      <dgm:prSet/>
      <dgm:spPr/>
      <dgm:t>
        <a:bodyPr/>
        <a:lstStyle/>
        <a:p>
          <a:r>
            <a:rPr lang="ru-RU"/>
            <a:t>Обучение людей мастерству приготовления блюд</a:t>
          </a:r>
          <a:endParaRPr lang="en-US"/>
        </a:p>
      </dgm:t>
    </dgm:pt>
    <dgm:pt modelId="{18AE03EF-C708-4279-A9E5-80D9F9DB6E0C}" type="parTrans" cxnId="{5E37608D-C185-4242-A56E-E4109C4B6EFF}">
      <dgm:prSet/>
      <dgm:spPr/>
      <dgm:t>
        <a:bodyPr/>
        <a:lstStyle/>
        <a:p>
          <a:endParaRPr lang="en-US"/>
        </a:p>
      </dgm:t>
    </dgm:pt>
    <dgm:pt modelId="{D127E517-5AA8-486C-9D1D-830D01FAFA75}" type="sibTrans" cxnId="{5E37608D-C185-4242-A56E-E4109C4B6EFF}">
      <dgm:prSet/>
      <dgm:spPr/>
      <dgm:t>
        <a:bodyPr/>
        <a:lstStyle/>
        <a:p>
          <a:endParaRPr lang="en-US"/>
        </a:p>
      </dgm:t>
    </dgm:pt>
    <dgm:pt modelId="{3E6DCCE1-3C30-4CD8-82F6-AC7755656C31}">
      <dgm:prSet/>
      <dgm:spPr/>
      <dgm:t>
        <a:bodyPr/>
        <a:lstStyle/>
        <a:p>
          <a:r>
            <a:rPr lang="ru-RU"/>
            <a:t>Веселье – убивалка времени</a:t>
          </a:r>
          <a:endParaRPr lang="en-US"/>
        </a:p>
      </dgm:t>
    </dgm:pt>
    <dgm:pt modelId="{56293935-F906-4629-9BBA-90D1A9CAC81B}" type="parTrans" cxnId="{93C981D1-84C6-4751-93DA-51914E1BD619}">
      <dgm:prSet/>
      <dgm:spPr/>
      <dgm:t>
        <a:bodyPr/>
        <a:lstStyle/>
        <a:p>
          <a:endParaRPr lang="en-US"/>
        </a:p>
      </dgm:t>
    </dgm:pt>
    <dgm:pt modelId="{0B86B3FD-320A-499F-B307-4AA771A28843}" type="sibTrans" cxnId="{93C981D1-84C6-4751-93DA-51914E1BD619}">
      <dgm:prSet/>
      <dgm:spPr/>
      <dgm:t>
        <a:bodyPr/>
        <a:lstStyle/>
        <a:p>
          <a:endParaRPr lang="en-US"/>
        </a:p>
      </dgm:t>
    </dgm:pt>
    <dgm:pt modelId="{FC7787AA-35A1-4EC0-9121-C3298302F44F}" type="pres">
      <dgm:prSet presAssocID="{568EA6E3-DE18-4534-8F23-7982BD509B89}" presName="linear" presStyleCnt="0">
        <dgm:presLayoutVars>
          <dgm:animLvl val="lvl"/>
          <dgm:resizeHandles val="exact"/>
        </dgm:presLayoutVars>
      </dgm:prSet>
      <dgm:spPr/>
    </dgm:pt>
    <dgm:pt modelId="{E4C486EC-CE8F-413F-8C6A-023097AD951D}" type="pres">
      <dgm:prSet presAssocID="{C08ADEDE-A7AB-4988-B75B-B445213212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2C76CF-1858-486A-9C03-77A6B8759574}" type="pres">
      <dgm:prSet presAssocID="{D127E517-5AA8-486C-9D1D-830D01FAFA75}" presName="spacer" presStyleCnt="0"/>
      <dgm:spPr/>
    </dgm:pt>
    <dgm:pt modelId="{4F22F7B3-E008-4918-8913-A3A1F582C921}" type="pres">
      <dgm:prSet presAssocID="{3E6DCCE1-3C30-4CD8-82F6-AC7755656C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AA6A026-5AB5-4820-8887-FE806BBA69E1}" type="presOf" srcId="{568EA6E3-DE18-4534-8F23-7982BD509B89}" destId="{FC7787AA-35A1-4EC0-9121-C3298302F44F}" srcOrd="0" destOrd="0" presId="urn:microsoft.com/office/officeart/2005/8/layout/vList2"/>
    <dgm:cxn modelId="{8F033228-11B3-40D8-B61C-BEDA74C64F06}" type="presOf" srcId="{3E6DCCE1-3C30-4CD8-82F6-AC7755656C31}" destId="{4F22F7B3-E008-4918-8913-A3A1F582C921}" srcOrd="0" destOrd="0" presId="urn:microsoft.com/office/officeart/2005/8/layout/vList2"/>
    <dgm:cxn modelId="{5E37608D-C185-4242-A56E-E4109C4B6EFF}" srcId="{568EA6E3-DE18-4534-8F23-7982BD509B89}" destId="{C08ADEDE-A7AB-4988-B75B-B44521321280}" srcOrd="0" destOrd="0" parTransId="{18AE03EF-C708-4279-A9E5-80D9F9DB6E0C}" sibTransId="{D127E517-5AA8-486C-9D1D-830D01FAFA75}"/>
    <dgm:cxn modelId="{93C981D1-84C6-4751-93DA-51914E1BD619}" srcId="{568EA6E3-DE18-4534-8F23-7982BD509B89}" destId="{3E6DCCE1-3C30-4CD8-82F6-AC7755656C31}" srcOrd="1" destOrd="0" parTransId="{56293935-F906-4629-9BBA-90D1A9CAC81B}" sibTransId="{0B86B3FD-320A-499F-B307-4AA771A28843}"/>
    <dgm:cxn modelId="{2A62DAFF-E25D-40BD-B448-B6A993B9D5BE}" type="presOf" srcId="{C08ADEDE-A7AB-4988-B75B-B44521321280}" destId="{E4C486EC-CE8F-413F-8C6A-023097AD951D}" srcOrd="0" destOrd="0" presId="urn:microsoft.com/office/officeart/2005/8/layout/vList2"/>
    <dgm:cxn modelId="{22ED0130-F12F-4360-B9FB-39F4C13CC128}" type="presParOf" srcId="{FC7787AA-35A1-4EC0-9121-C3298302F44F}" destId="{E4C486EC-CE8F-413F-8C6A-023097AD951D}" srcOrd="0" destOrd="0" presId="urn:microsoft.com/office/officeart/2005/8/layout/vList2"/>
    <dgm:cxn modelId="{643AA2E5-2A16-425A-B0D1-088061B66116}" type="presParOf" srcId="{FC7787AA-35A1-4EC0-9121-C3298302F44F}" destId="{5A2C76CF-1858-486A-9C03-77A6B8759574}" srcOrd="1" destOrd="0" presId="urn:microsoft.com/office/officeart/2005/8/layout/vList2"/>
    <dgm:cxn modelId="{28D42570-C712-416D-A42E-A1529E69EC0F}" type="presParOf" srcId="{FC7787AA-35A1-4EC0-9121-C3298302F44F}" destId="{4F22F7B3-E008-4918-8913-A3A1F582C9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2FC2D-9971-4850-9336-D56D3D1C86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BDFB4B5-B752-486F-BAD5-5C9FB962B739}">
      <dgm:prSet/>
      <dgm:spPr/>
      <dgm:t>
        <a:bodyPr/>
        <a:lstStyle/>
        <a:p>
          <a:r>
            <a:rPr lang="ru-RU"/>
            <a:t>Исследовали возможности игрового движка.</a:t>
          </a:r>
          <a:endParaRPr lang="en-US"/>
        </a:p>
      </dgm:t>
    </dgm:pt>
    <dgm:pt modelId="{AD0E3C39-92F0-471B-8B4A-5DF60F333761}" type="parTrans" cxnId="{80C31C62-88B8-4521-BCF8-9F5108F3614E}">
      <dgm:prSet/>
      <dgm:spPr/>
      <dgm:t>
        <a:bodyPr/>
        <a:lstStyle/>
        <a:p>
          <a:endParaRPr lang="en-US"/>
        </a:p>
      </dgm:t>
    </dgm:pt>
    <dgm:pt modelId="{FD78DFC8-0751-4832-8177-4F75FCA52597}" type="sibTrans" cxnId="{80C31C62-88B8-4521-BCF8-9F5108F3614E}">
      <dgm:prSet/>
      <dgm:spPr/>
      <dgm:t>
        <a:bodyPr/>
        <a:lstStyle/>
        <a:p>
          <a:endParaRPr lang="en-US"/>
        </a:p>
      </dgm:t>
    </dgm:pt>
    <dgm:pt modelId="{169A29C1-7FA5-44FE-B675-ADC163FDD527}">
      <dgm:prSet/>
      <dgm:spPr/>
      <dgm:t>
        <a:bodyPr/>
        <a:lstStyle/>
        <a:p>
          <a:r>
            <a:rPr lang="ru-RU"/>
            <a:t>Создали спрайты и анимации для игры.</a:t>
          </a:r>
          <a:endParaRPr lang="en-US"/>
        </a:p>
      </dgm:t>
    </dgm:pt>
    <dgm:pt modelId="{9E12E20C-1F69-43D3-BBC5-36BA98EF6CE1}" type="parTrans" cxnId="{990559FB-9823-4523-916D-691BEF4D518D}">
      <dgm:prSet/>
      <dgm:spPr/>
      <dgm:t>
        <a:bodyPr/>
        <a:lstStyle/>
        <a:p>
          <a:endParaRPr lang="en-US"/>
        </a:p>
      </dgm:t>
    </dgm:pt>
    <dgm:pt modelId="{C951F255-A4A1-4286-B7D9-F533236F8CA7}" type="sibTrans" cxnId="{990559FB-9823-4523-916D-691BEF4D518D}">
      <dgm:prSet/>
      <dgm:spPr/>
      <dgm:t>
        <a:bodyPr/>
        <a:lstStyle/>
        <a:p>
          <a:endParaRPr lang="en-US"/>
        </a:p>
      </dgm:t>
    </dgm:pt>
    <dgm:pt modelId="{5134F689-FFD9-44DB-8AC9-716213E93AF7}">
      <dgm:prSet/>
      <dgm:spPr/>
      <dgm:t>
        <a:bodyPr/>
        <a:lstStyle/>
        <a:p>
          <a:r>
            <a:rPr lang="ru-RU"/>
            <a:t>Придумали основные алгоритмов работы игры.</a:t>
          </a:r>
          <a:endParaRPr lang="en-US"/>
        </a:p>
      </dgm:t>
    </dgm:pt>
    <dgm:pt modelId="{7DDAEBD4-6FDA-4B10-9E14-2F31D75F80F2}" type="parTrans" cxnId="{1B954124-8F5C-4B11-B9E7-3E5A65F2D5CA}">
      <dgm:prSet/>
      <dgm:spPr/>
      <dgm:t>
        <a:bodyPr/>
        <a:lstStyle/>
        <a:p>
          <a:endParaRPr lang="en-US"/>
        </a:p>
      </dgm:t>
    </dgm:pt>
    <dgm:pt modelId="{DE37E01E-397B-4C88-B54B-A92C7EEFD487}" type="sibTrans" cxnId="{1B954124-8F5C-4B11-B9E7-3E5A65F2D5CA}">
      <dgm:prSet/>
      <dgm:spPr/>
      <dgm:t>
        <a:bodyPr/>
        <a:lstStyle/>
        <a:p>
          <a:endParaRPr lang="en-US"/>
        </a:p>
      </dgm:t>
    </dgm:pt>
    <dgm:pt modelId="{4DF65DFA-FBEB-4AC8-A75B-8851563E0864}">
      <dgm:prSet/>
      <dgm:spPr/>
      <dgm:t>
        <a:bodyPr/>
        <a:lstStyle/>
        <a:p>
          <a:r>
            <a:rPr lang="ru-RU"/>
            <a:t>Придумали алгоритмы работы клиентов и объектов.</a:t>
          </a:r>
          <a:endParaRPr lang="en-US"/>
        </a:p>
      </dgm:t>
    </dgm:pt>
    <dgm:pt modelId="{B137E159-C386-407B-A677-EB4EB9F7DF96}" type="parTrans" cxnId="{F6B94D47-1826-4BCA-9F4D-D3CD17A3B161}">
      <dgm:prSet/>
      <dgm:spPr/>
      <dgm:t>
        <a:bodyPr/>
        <a:lstStyle/>
        <a:p>
          <a:endParaRPr lang="en-US"/>
        </a:p>
      </dgm:t>
    </dgm:pt>
    <dgm:pt modelId="{42BB5140-BEE2-41F7-B244-CF4FEAB4422C}" type="sibTrans" cxnId="{F6B94D47-1826-4BCA-9F4D-D3CD17A3B161}">
      <dgm:prSet/>
      <dgm:spPr/>
      <dgm:t>
        <a:bodyPr/>
        <a:lstStyle/>
        <a:p>
          <a:endParaRPr lang="en-US"/>
        </a:p>
      </dgm:t>
    </dgm:pt>
    <dgm:pt modelId="{6E716A2F-0476-4548-A2F3-00183AE92148}">
      <dgm:prSet/>
      <dgm:spPr/>
      <dgm:t>
        <a:bodyPr/>
        <a:lstStyle/>
        <a:p>
          <a:r>
            <a:rPr lang="ru-RU" dirty="0"/>
            <a:t>Спроектировали главную сцену.</a:t>
          </a:r>
          <a:endParaRPr lang="en-US" dirty="0"/>
        </a:p>
      </dgm:t>
    </dgm:pt>
    <dgm:pt modelId="{5DC54F92-86CE-40CF-ADEE-45D3C0EB7261}" type="parTrans" cxnId="{E1305FA7-EB90-446B-895F-8E889B3C0F15}">
      <dgm:prSet/>
      <dgm:spPr/>
      <dgm:t>
        <a:bodyPr/>
        <a:lstStyle/>
        <a:p>
          <a:endParaRPr lang="en-US"/>
        </a:p>
      </dgm:t>
    </dgm:pt>
    <dgm:pt modelId="{053FC4C5-9B57-44EE-89AC-0845FF722E15}" type="sibTrans" cxnId="{E1305FA7-EB90-446B-895F-8E889B3C0F15}">
      <dgm:prSet/>
      <dgm:spPr/>
      <dgm:t>
        <a:bodyPr/>
        <a:lstStyle/>
        <a:p>
          <a:endParaRPr lang="en-US"/>
        </a:p>
      </dgm:t>
    </dgm:pt>
    <dgm:pt modelId="{76EA83D4-68C7-436A-B014-5741051CF577}">
      <dgm:prSet/>
      <dgm:spPr/>
      <dgm:t>
        <a:bodyPr/>
        <a:lstStyle/>
        <a:p>
          <a:r>
            <a:rPr lang="ru-RU"/>
            <a:t>Придумали основы звуковых и визуальных эффектов.</a:t>
          </a:r>
          <a:endParaRPr lang="en-US"/>
        </a:p>
      </dgm:t>
    </dgm:pt>
    <dgm:pt modelId="{E9DBD736-70D6-4E82-9702-1C34C0C734E8}" type="parTrans" cxnId="{7E32E2B2-5246-4633-9E16-780228E3E3C0}">
      <dgm:prSet/>
      <dgm:spPr/>
      <dgm:t>
        <a:bodyPr/>
        <a:lstStyle/>
        <a:p>
          <a:endParaRPr lang="en-US"/>
        </a:p>
      </dgm:t>
    </dgm:pt>
    <dgm:pt modelId="{C64B1026-E738-4B19-9305-5279CCC07EB3}" type="sibTrans" cxnId="{7E32E2B2-5246-4633-9E16-780228E3E3C0}">
      <dgm:prSet/>
      <dgm:spPr/>
      <dgm:t>
        <a:bodyPr/>
        <a:lstStyle/>
        <a:p>
          <a:endParaRPr lang="en-US"/>
        </a:p>
      </dgm:t>
    </dgm:pt>
    <dgm:pt modelId="{63AF4234-5C38-471E-8227-C8706D720010}" type="pres">
      <dgm:prSet presAssocID="{7482FC2D-9971-4850-9336-D56D3D1C867B}" presName="root" presStyleCnt="0">
        <dgm:presLayoutVars>
          <dgm:dir/>
          <dgm:resizeHandles val="exact"/>
        </dgm:presLayoutVars>
      </dgm:prSet>
      <dgm:spPr/>
    </dgm:pt>
    <dgm:pt modelId="{05FE7A03-23B8-4117-A955-01E221DD0527}" type="pres">
      <dgm:prSet presAssocID="{CBDFB4B5-B752-486F-BAD5-5C9FB962B739}" presName="compNode" presStyleCnt="0"/>
      <dgm:spPr/>
    </dgm:pt>
    <dgm:pt modelId="{BB86B3B3-C683-4043-B943-9DD9D7510194}" type="pres">
      <dgm:prSet presAssocID="{CBDFB4B5-B752-486F-BAD5-5C9FB962B739}" presName="bgRect" presStyleLbl="bgShp" presStyleIdx="0" presStyleCnt="6"/>
      <dgm:spPr/>
    </dgm:pt>
    <dgm:pt modelId="{B9DF90F0-0D0C-46AD-8D65-EE351E675FDF}" type="pres">
      <dgm:prSet presAssocID="{CBDFB4B5-B752-486F-BAD5-5C9FB962B73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8A58B38D-1B49-4391-9111-090BF89642D0}" type="pres">
      <dgm:prSet presAssocID="{CBDFB4B5-B752-486F-BAD5-5C9FB962B739}" presName="spaceRect" presStyleCnt="0"/>
      <dgm:spPr/>
    </dgm:pt>
    <dgm:pt modelId="{6E256B21-D31A-4579-B344-BFB5A5E46ED3}" type="pres">
      <dgm:prSet presAssocID="{CBDFB4B5-B752-486F-BAD5-5C9FB962B739}" presName="parTx" presStyleLbl="revTx" presStyleIdx="0" presStyleCnt="6">
        <dgm:presLayoutVars>
          <dgm:chMax val="0"/>
          <dgm:chPref val="0"/>
        </dgm:presLayoutVars>
      </dgm:prSet>
      <dgm:spPr/>
    </dgm:pt>
    <dgm:pt modelId="{1618AD26-3F7C-4D72-A265-E2FB79D37861}" type="pres">
      <dgm:prSet presAssocID="{FD78DFC8-0751-4832-8177-4F75FCA52597}" presName="sibTrans" presStyleCnt="0"/>
      <dgm:spPr/>
    </dgm:pt>
    <dgm:pt modelId="{AC26AF16-4A3E-4295-BB88-F8E3B0063CC0}" type="pres">
      <dgm:prSet presAssocID="{169A29C1-7FA5-44FE-B675-ADC163FDD527}" presName="compNode" presStyleCnt="0"/>
      <dgm:spPr/>
    </dgm:pt>
    <dgm:pt modelId="{8D914872-ACC3-4927-8D0E-82860B99784D}" type="pres">
      <dgm:prSet presAssocID="{169A29C1-7FA5-44FE-B675-ADC163FDD527}" presName="bgRect" presStyleLbl="bgShp" presStyleIdx="1" presStyleCnt="6"/>
      <dgm:spPr/>
    </dgm:pt>
    <dgm:pt modelId="{58FEF2F0-E682-4E72-A4E3-5E6D34C82E5D}" type="pres">
      <dgm:prSet presAssocID="{169A29C1-7FA5-44FE-B675-ADC163FDD52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0BE90CE0-D0B5-4FB4-9641-7A18117E9ABD}" type="pres">
      <dgm:prSet presAssocID="{169A29C1-7FA5-44FE-B675-ADC163FDD527}" presName="spaceRect" presStyleCnt="0"/>
      <dgm:spPr/>
    </dgm:pt>
    <dgm:pt modelId="{2F7F8070-B943-4248-81CC-053C0313A0F1}" type="pres">
      <dgm:prSet presAssocID="{169A29C1-7FA5-44FE-B675-ADC163FDD527}" presName="parTx" presStyleLbl="revTx" presStyleIdx="1" presStyleCnt="6">
        <dgm:presLayoutVars>
          <dgm:chMax val="0"/>
          <dgm:chPref val="0"/>
        </dgm:presLayoutVars>
      </dgm:prSet>
      <dgm:spPr/>
    </dgm:pt>
    <dgm:pt modelId="{4C25B65C-E9AA-4060-86CA-0716D18ADEB8}" type="pres">
      <dgm:prSet presAssocID="{C951F255-A4A1-4286-B7D9-F533236F8CA7}" presName="sibTrans" presStyleCnt="0"/>
      <dgm:spPr/>
    </dgm:pt>
    <dgm:pt modelId="{55F7A279-1C12-4C36-A7ED-AAFE459BC9B3}" type="pres">
      <dgm:prSet presAssocID="{5134F689-FFD9-44DB-8AC9-716213E93AF7}" presName="compNode" presStyleCnt="0"/>
      <dgm:spPr/>
    </dgm:pt>
    <dgm:pt modelId="{F94A091E-A428-4273-911D-CF27A5973E06}" type="pres">
      <dgm:prSet presAssocID="{5134F689-FFD9-44DB-8AC9-716213E93AF7}" presName="bgRect" presStyleLbl="bgShp" presStyleIdx="2" presStyleCnt="6"/>
      <dgm:spPr/>
    </dgm:pt>
    <dgm:pt modelId="{FD29E882-1148-4039-9275-9A9E60A2BA42}" type="pres">
      <dgm:prSet presAssocID="{5134F689-FFD9-44DB-8AC9-716213E93AF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ion"/>
        </a:ext>
      </dgm:extLst>
    </dgm:pt>
    <dgm:pt modelId="{AF6359E8-6F63-4DBC-8163-28CC62E3C376}" type="pres">
      <dgm:prSet presAssocID="{5134F689-FFD9-44DB-8AC9-716213E93AF7}" presName="spaceRect" presStyleCnt="0"/>
      <dgm:spPr/>
    </dgm:pt>
    <dgm:pt modelId="{CCE8A232-3170-4A67-8C4D-E363E093A4C5}" type="pres">
      <dgm:prSet presAssocID="{5134F689-FFD9-44DB-8AC9-716213E93AF7}" presName="parTx" presStyleLbl="revTx" presStyleIdx="2" presStyleCnt="6">
        <dgm:presLayoutVars>
          <dgm:chMax val="0"/>
          <dgm:chPref val="0"/>
        </dgm:presLayoutVars>
      </dgm:prSet>
      <dgm:spPr/>
    </dgm:pt>
    <dgm:pt modelId="{25291BAB-7B4C-413F-899C-D0A692FF675D}" type="pres">
      <dgm:prSet presAssocID="{DE37E01E-397B-4C88-B54B-A92C7EEFD487}" presName="sibTrans" presStyleCnt="0"/>
      <dgm:spPr/>
    </dgm:pt>
    <dgm:pt modelId="{DE62DC53-470E-4AE8-853B-3E2D048728ED}" type="pres">
      <dgm:prSet presAssocID="{4DF65DFA-FBEB-4AC8-A75B-8851563E0864}" presName="compNode" presStyleCnt="0"/>
      <dgm:spPr/>
    </dgm:pt>
    <dgm:pt modelId="{4F093D67-48EA-4780-987A-1DBEA5EAF339}" type="pres">
      <dgm:prSet presAssocID="{4DF65DFA-FBEB-4AC8-A75B-8851563E0864}" presName="bgRect" presStyleLbl="bgShp" presStyleIdx="3" presStyleCnt="6"/>
      <dgm:spPr/>
    </dgm:pt>
    <dgm:pt modelId="{413B5AA2-9A72-4C4E-98FE-59B56C4019FE}" type="pres">
      <dgm:prSet presAssocID="{4DF65DFA-FBEB-4AC8-A75B-8851563E08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Figure"/>
        </a:ext>
      </dgm:extLst>
    </dgm:pt>
    <dgm:pt modelId="{AC07DB2B-8077-4523-8A5D-5B51CCAA31BC}" type="pres">
      <dgm:prSet presAssocID="{4DF65DFA-FBEB-4AC8-A75B-8851563E0864}" presName="spaceRect" presStyleCnt="0"/>
      <dgm:spPr/>
    </dgm:pt>
    <dgm:pt modelId="{858A79F3-AE72-4E16-9DAA-6B9729D9375A}" type="pres">
      <dgm:prSet presAssocID="{4DF65DFA-FBEB-4AC8-A75B-8851563E0864}" presName="parTx" presStyleLbl="revTx" presStyleIdx="3" presStyleCnt="6">
        <dgm:presLayoutVars>
          <dgm:chMax val="0"/>
          <dgm:chPref val="0"/>
        </dgm:presLayoutVars>
      </dgm:prSet>
      <dgm:spPr/>
    </dgm:pt>
    <dgm:pt modelId="{0D00932F-63BF-452E-846E-E2A6402914D3}" type="pres">
      <dgm:prSet presAssocID="{42BB5140-BEE2-41F7-B244-CF4FEAB4422C}" presName="sibTrans" presStyleCnt="0"/>
      <dgm:spPr/>
    </dgm:pt>
    <dgm:pt modelId="{E5398E46-5A28-45F0-83AE-1B2C18D78471}" type="pres">
      <dgm:prSet presAssocID="{6E716A2F-0476-4548-A2F3-00183AE92148}" presName="compNode" presStyleCnt="0"/>
      <dgm:spPr/>
    </dgm:pt>
    <dgm:pt modelId="{7B7C0F86-EC65-4007-9C37-4E4A3AF062A9}" type="pres">
      <dgm:prSet presAssocID="{6E716A2F-0476-4548-A2F3-00183AE92148}" presName="bgRect" presStyleLbl="bgShp" presStyleIdx="4" presStyleCnt="6"/>
      <dgm:spPr/>
    </dgm:pt>
    <dgm:pt modelId="{525DC235-C7F9-4C9C-9D77-948253D52DE3}" type="pres">
      <dgm:prSet presAssocID="{6E716A2F-0476-4548-A2F3-00183AE9214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28A7814-8849-4C96-B344-5605F4B0EB08}" type="pres">
      <dgm:prSet presAssocID="{6E716A2F-0476-4548-A2F3-00183AE92148}" presName="spaceRect" presStyleCnt="0"/>
      <dgm:spPr/>
    </dgm:pt>
    <dgm:pt modelId="{5468AF00-2511-4663-BCFA-81B29DC0F030}" type="pres">
      <dgm:prSet presAssocID="{6E716A2F-0476-4548-A2F3-00183AE92148}" presName="parTx" presStyleLbl="revTx" presStyleIdx="4" presStyleCnt="6">
        <dgm:presLayoutVars>
          <dgm:chMax val="0"/>
          <dgm:chPref val="0"/>
        </dgm:presLayoutVars>
      </dgm:prSet>
      <dgm:spPr/>
    </dgm:pt>
    <dgm:pt modelId="{B62E627C-B121-4F72-A5C4-4FF6B58CF7C1}" type="pres">
      <dgm:prSet presAssocID="{053FC4C5-9B57-44EE-89AC-0845FF722E15}" presName="sibTrans" presStyleCnt="0"/>
      <dgm:spPr/>
    </dgm:pt>
    <dgm:pt modelId="{990AF84B-F4CF-4274-963E-396963194B3E}" type="pres">
      <dgm:prSet presAssocID="{76EA83D4-68C7-436A-B014-5741051CF577}" presName="compNode" presStyleCnt="0"/>
      <dgm:spPr/>
    </dgm:pt>
    <dgm:pt modelId="{6A82840E-AB79-402A-A029-7BAE522DC6F5}" type="pres">
      <dgm:prSet presAssocID="{76EA83D4-68C7-436A-B014-5741051CF577}" presName="bgRect" presStyleLbl="bgShp" presStyleIdx="5" presStyleCnt="6"/>
      <dgm:spPr/>
    </dgm:pt>
    <dgm:pt modelId="{CCCF8BFF-1D9B-4536-9F38-725B308A1496}" type="pres">
      <dgm:prSet presAssocID="{76EA83D4-68C7-436A-B014-5741051CF57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FEF1480-C8FD-4D34-9BC2-582C8D9AB1FE}" type="pres">
      <dgm:prSet presAssocID="{76EA83D4-68C7-436A-B014-5741051CF577}" presName="spaceRect" presStyleCnt="0"/>
      <dgm:spPr/>
    </dgm:pt>
    <dgm:pt modelId="{9926802F-7D87-442D-9991-0E2D020DC84F}" type="pres">
      <dgm:prSet presAssocID="{76EA83D4-68C7-436A-B014-5741051CF57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573D703-411A-4EFA-8ABA-B5BDCA7BBDAB}" type="presOf" srcId="{7482FC2D-9971-4850-9336-D56D3D1C867B}" destId="{63AF4234-5C38-471E-8227-C8706D720010}" srcOrd="0" destOrd="0" presId="urn:microsoft.com/office/officeart/2018/2/layout/IconVerticalSolidList"/>
    <dgm:cxn modelId="{AD732718-C7A5-47C6-BCDC-4D077421DE36}" type="presOf" srcId="{169A29C1-7FA5-44FE-B675-ADC163FDD527}" destId="{2F7F8070-B943-4248-81CC-053C0313A0F1}" srcOrd="0" destOrd="0" presId="urn:microsoft.com/office/officeart/2018/2/layout/IconVerticalSolidList"/>
    <dgm:cxn modelId="{1B954124-8F5C-4B11-B9E7-3E5A65F2D5CA}" srcId="{7482FC2D-9971-4850-9336-D56D3D1C867B}" destId="{5134F689-FFD9-44DB-8AC9-716213E93AF7}" srcOrd="2" destOrd="0" parTransId="{7DDAEBD4-6FDA-4B10-9E14-2F31D75F80F2}" sibTransId="{DE37E01E-397B-4C88-B54B-A92C7EEFD487}"/>
    <dgm:cxn modelId="{E461C129-61B4-4AA5-960D-FF9EB65CEC56}" type="presOf" srcId="{CBDFB4B5-B752-486F-BAD5-5C9FB962B739}" destId="{6E256B21-D31A-4579-B344-BFB5A5E46ED3}" srcOrd="0" destOrd="0" presId="urn:microsoft.com/office/officeart/2018/2/layout/IconVerticalSolidList"/>
    <dgm:cxn modelId="{5AD42D2E-0A7A-486B-B647-6082F5C04F5E}" type="presOf" srcId="{76EA83D4-68C7-436A-B014-5741051CF577}" destId="{9926802F-7D87-442D-9991-0E2D020DC84F}" srcOrd="0" destOrd="0" presId="urn:microsoft.com/office/officeart/2018/2/layout/IconVerticalSolidList"/>
    <dgm:cxn modelId="{80C31C62-88B8-4521-BCF8-9F5108F3614E}" srcId="{7482FC2D-9971-4850-9336-D56D3D1C867B}" destId="{CBDFB4B5-B752-486F-BAD5-5C9FB962B739}" srcOrd="0" destOrd="0" parTransId="{AD0E3C39-92F0-471B-8B4A-5DF60F333761}" sibTransId="{FD78DFC8-0751-4832-8177-4F75FCA52597}"/>
    <dgm:cxn modelId="{F6B94D47-1826-4BCA-9F4D-D3CD17A3B161}" srcId="{7482FC2D-9971-4850-9336-D56D3D1C867B}" destId="{4DF65DFA-FBEB-4AC8-A75B-8851563E0864}" srcOrd="3" destOrd="0" parTransId="{B137E159-C386-407B-A677-EB4EB9F7DF96}" sibTransId="{42BB5140-BEE2-41F7-B244-CF4FEAB4422C}"/>
    <dgm:cxn modelId="{FB5BB187-2C32-46BA-B170-0166395D6B1A}" type="presOf" srcId="{6E716A2F-0476-4548-A2F3-00183AE92148}" destId="{5468AF00-2511-4663-BCFA-81B29DC0F030}" srcOrd="0" destOrd="0" presId="urn:microsoft.com/office/officeart/2018/2/layout/IconVerticalSolidList"/>
    <dgm:cxn modelId="{E1305FA7-EB90-446B-895F-8E889B3C0F15}" srcId="{7482FC2D-9971-4850-9336-D56D3D1C867B}" destId="{6E716A2F-0476-4548-A2F3-00183AE92148}" srcOrd="4" destOrd="0" parTransId="{5DC54F92-86CE-40CF-ADEE-45D3C0EB7261}" sibTransId="{053FC4C5-9B57-44EE-89AC-0845FF722E15}"/>
    <dgm:cxn modelId="{7E32E2B2-5246-4633-9E16-780228E3E3C0}" srcId="{7482FC2D-9971-4850-9336-D56D3D1C867B}" destId="{76EA83D4-68C7-436A-B014-5741051CF577}" srcOrd="5" destOrd="0" parTransId="{E9DBD736-70D6-4E82-9702-1C34C0C734E8}" sibTransId="{C64B1026-E738-4B19-9305-5279CCC07EB3}"/>
    <dgm:cxn modelId="{756C95CD-CB9D-4758-8C86-F2FDA38AE584}" type="presOf" srcId="{5134F689-FFD9-44DB-8AC9-716213E93AF7}" destId="{CCE8A232-3170-4A67-8C4D-E363E093A4C5}" srcOrd="0" destOrd="0" presId="urn:microsoft.com/office/officeart/2018/2/layout/IconVerticalSolidList"/>
    <dgm:cxn modelId="{F51720F3-467C-4F32-8A38-F4DC14DF2DEB}" type="presOf" srcId="{4DF65DFA-FBEB-4AC8-A75B-8851563E0864}" destId="{858A79F3-AE72-4E16-9DAA-6B9729D9375A}" srcOrd="0" destOrd="0" presId="urn:microsoft.com/office/officeart/2018/2/layout/IconVerticalSolidList"/>
    <dgm:cxn modelId="{990559FB-9823-4523-916D-691BEF4D518D}" srcId="{7482FC2D-9971-4850-9336-D56D3D1C867B}" destId="{169A29C1-7FA5-44FE-B675-ADC163FDD527}" srcOrd="1" destOrd="0" parTransId="{9E12E20C-1F69-43D3-BBC5-36BA98EF6CE1}" sibTransId="{C951F255-A4A1-4286-B7D9-F533236F8CA7}"/>
    <dgm:cxn modelId="{5E886666-FA4D-4FCC-B11E-7B1DC02E9F4E}" type="presParOf" srcId="{63AF4234-5C38-471E-8227-C8706D720010}" destId="{05FE7A03-23B8-4117-A955-01E221DD0527}" srcOrd="0" destOrd="0" presId="urn:microsoft.com/office/officeart/2018/2/layout/IconVerticalSolidList"/>
    <dgm:cxn modelId="{733FF199-D325-4C56-9FA7-B2317414E17F}" type="presParOf" srcId="{05FE7A03-23B8-4117-A955-01E221DD0527}" destId="{BB86B3B3-C683-4043-B943-9DD9D7510194}" srcOrd="0" destOrd="0" presId="urn:microsoft.com/office/officeart/2018/2/layout/IconVerticalSolidList"/>
    <dgm:cxn modelId="{6F550750-015C-4A0B-9274-55EC064214ED}" type="presParOf" srcId="{05FE7A03-23B8-4117-A955-01E221DD0527}" destId="{B9DF90F0-0D0C-46AD-8D65-EE351E675FDF}" srcOrd="1" destOrd="0" presId="urn:microsoft.com/office/officeart/2018/2/layout/IconVerticalSolidList"/>
    <dgm:cxn modelId="{50AA0A1F-3359-4053-966E-8D566529363C}" type="presParOf" srcId="{05FE7A03-23B8-4117-A955-01E221DD0527}" destId="{8A58B38D-1B49-4391-9111-090BF89642D0}" srcOrd="2" destOrd="0" presId="urn:microsoft.com/office/officeart/2018/2/layout/IconVerticalSolidList"/>
    <dgm:cxn modelId="{789B6870-E581-4177-AC04-AA1EF68B89BA}" type="presParOf" srcId="{05FE7A03-23B8-4117-A955-01E221DD0527}" destId="{6E256B21-D31A-4579-B344-BFB5A5E46ED3}" srcOrd="3" destOrd="0" presId="urn:microsoft.com/office/officeart/2018/2/layout/IconVerticalSolidList"/>
    <dgm:cxn modelId="{EEB22F35-DA82-43F8-8F2F-645A8622C6AC}" type="presParOf" srcId="{63AF4234-5C38-471E-8227-C8706D720010}" destId="{1618AD26-3F7C-4D72-A265-E2FB79D37861}" srcOrd="1" destOrd="0" presId="urn:microsoft.com/office/officeart/2018/2/layout/IconVerticalSolidList"/>
    <dgm:cxn modelId="{CB041AAE-ADEE-46D4-A5B9-2DDC79EE9B91}" type="presParOf" srcId="{63AF4234-5C38-471E-8227-C8706D720010}" destId="{AC26AF16-4A3E-4295-BB88-F8E3B0063CC0}" srcOrd="2" destOrd="0" presId="urn:microsoft.com/office/officeart/2018/2/layout/IconVerticalSolidList"/>
    <dgm:cxn modelId="{8B665E51-120E-411B-9CBD-69A11413D4CD}" type="presParOf" srcId="{AC26AF16-4A3E-4295-BB88-F8E3B0063CC0}" destId="{8D914872-ACC3-4927-8D0E-82860B99784D}" srcOrd="0" destOrd="0" presId="urn:microsoft.com/office/officeart/2018/2/layout/IconVerticalSolidList"/>
    <dgm:cxn modelId="{F484A978-7E11-4AF2-B1A7-ABD4E5F7928F}" type="presParOf" srcId="{AC26AF16-4A3E-4295-BB88-F8E3B0063CC0}" destId="{58FEF2F0-E682-4E72-A4E3-5E6D34C82E5D}" srcOrd="1" destOrd="0" presId="urn:microsoft.com/office/officeart/2018/2/layout/IconVerticalSolidList"/>
    <dgm:cxn modelId="{98509B2F-1521-41F0-9384-EE099087DDF8}" type="presParOf" srcId="{AC26AF16-4A3E-4295-BB88-F8E3B0063CC0}" destId="{0BE90CE0-D0B5-4FB4-9641-7A18117E9ABD}" srcOrd="2" destOrd="0" presId="urn:microsoft.com/office/officeart/2018/2/layout/IconVerticalSolidList"/>
    <dgm:cxn modelId="{4268A39C-0E93-4D6B-9A50-C9B836D1A6E8}" type="presParOf" srcId="{AC26AF16-4A3E-4295-BB88-F8E3B0063CC0}" destId="{2F7F8070-B943-4248-81CC-053C0313A0F1}" srcOrd="3" destOrd="0" presId="urn:microsoft.com/office/officeart/2018/2/layout/IconVerticalSolidList"/>
    <dgm:cxn modelId="{BE506A8B-9A3A-40FC-B22A-C4D2C1F8D1AC}" type="presParOf" srcId="{63AF4234-5C38-471E-8227-C8706D720010}" destId="{4C25B65C-E9AA-4060-86CA-0716D18ADEB8}" srcOrd="3" destOrd="0" presId="urn:microsoft.com/office/officeart/2018/2/layout/IconVerticalSolidList"/>
    <dgm:cxn modelId="{4554EC09-4896-4119-980C-804B1A7C4EAA}" type="presParOf" srcId="{63AF4234-5C38-471E-8227-C8706D720010}" destId="{55F7A279-1C12-4C36-A7ED-AAFE459BC9B3}" srcOrd="4" destOrd="0" presId="urn:microsoft.com/office/officeart/2018/2/layout/IconVerticalSolidList"/>
    <dgm:cxn modelId="{5C0AD71D-D762-4C8B-8F1A-08F311CBDD3E}" type="presParOf" srcId="{55F7A279-1C12-4C36-A7ED-AAFE459BC9B3}" destId="{F94A091E-A428-4273-911D-CF27A5973E06}" srcOrd="0" destOrd="0" presId="urn:microsoft.com/office/officeart/2018/2/layout/IconVerticalSolidList"/>
    <dgm:cxn modelId="{726520D8-6F3D-4921-9AB6-5542C2FE37D4}" type="presParOf" srcId="{55F7A279-1C12-4C36-A7ED-AAFE459BC9B3}" destId="{FD29E882-1148-4039-9275-9A9E60A2BA42}" srcOrd="1" destOrd="0" presId="urn:microsoft.com/office/officeart/2018/2/layout/IconVerticalSolidList"/>
    <dgm:cxn modelId="{C8505F57-33FF-4C9C-BA88-5A1B1DFC955A}" type="presParOf" srcId="{55F7A279-1C12-4C36-A7ED-AAFE459BC9B3}" destId="{AF6359E8-6F63-4DBC-8163-28CC62E3C376}" srcOrd="2" destOrd="0" presId="urn:microsoft.com/office/officeart/2018/2/layout/IconVerticalSolidList"/>
    <dgm:cxn modelId="{D8263ED2-EE3A-439A-AAE1-984FE956A47E}" type="presParOf" srcId="{55F7A279-1C12-4C36-A7ED-AAFE459BC9B3}" destId="{CCE8A232-3170-4A67-8C4D-E363E093A4C5}" srcOrd="3" destOrd="0" presId="urn:microsoft.com/office/officeart/2018/2/layout/IconVerticalSolidList"/>
    <dgm:cxn modelId="{0E53753F-2440-41A1-A7DB-E99D127DBA59}" type="presParOf" srcId="{63AF4234-5C38-471E-8227-C8706D720010}" destId="{25291BAB-7B4C-413F-899C-D0A692FF675D}" srcOrd="5" destOrd="0" presId="urn:microsoft.com/office/officeart/2018/2/layout/IconVerticalSolidList"/>
    <dgm:cxn modelId="{34F2EDF8-A945-400B-AF43-A9111DC55397}" type="presParOf" srcId="{63AF4234-5C38-471E-8227-C8706D720010}" destId="{DE62DC53-470E-4AE8-853B-3E2D048728ED}" srcOrd="6" destOrd="0" presId="urn:microsoft.com/office/officeart/2018/2/layout/IconVerticalSolidList"/>
    <dgm:cxn modelId="{694A19FD-A3A1-4BAB-B367-EC6BAABB9B9D}" type="presParOf" srcId="{DE62DC53-470E-4AE8-853B-3E2D048728ED}" destId="{4F093D67-48EA-4780-987A-1DBEA5EAF339}" srcOrd="0" destOrd="0" presId="urn:microsoft.com/office/officeart/2018/2/layout/IconVerticalSolidList"/>
    <dgm:cxn modelId="{C6AAF3F5-8335-4FE2-8A53-AB20E585B88E}" type="presParOf" srcId="{DE62DC53-470E-4AE8-853B-3E2D048728ED}" destId="{413B5AA2-9A72-4C4E-98FE-59B56C4019FE}" srcOrd="1" destOrd="0" presId="urn:microsoft.com/office/officeart/2018/2/layout/IconVerticalSolidList"/>
    <dgm:cxn modelId="{6ABF5690-FAEC-4314-8638-F4B1A60489FF}" type="presParOf" srcId="{DE62DC53-470E-4AE8-853B-3E2D048728ED}" destId="{AC07DB2B-8077-4523-8A5D-5B51CCAA31BC}" srcOrd="2" destOrd="0" presId="urn:microsoft.com/office/officeart/2018/2/layout/IconVerticalSolidList"/>
    <dgm:cxn modelId="{3C04183A-26BD-43D0-9724-0F66581023F7}" type="presParOf" srcId="{DE62DC53-470E-4AE8-853B-3E2D048728ED}" destId="{858A79F3-AE72-4E16-9DAA-6B9729D9375A}" srcOrd="3" destOrd="0" presId="urn:microsoft.com/office/officeart/2018/2/layout/IconVerticalSolidList"/>
    <dgm:cxn modelId="{DAEA4EFE-D559-43A4-A4B8-DF2DC4A920B3}" type="presParOf" srcId="{63AF4234-5C38-471E-8227-C8706D720010}" destId="{0D00932F-63BF-452E-846E-E2A6402914D3}" srcOrd="7" destOrd="0" presId="urn:microsoft.com/office/officeart/2018/2/layout/IconVerticalSolidList"/>
    <dgm:cxn modelId="{7968D089-9FBF-4123-BE04-CEC5009934A0}" type="presParOf" srcId="{63AF4234-5C38-471E-8227-C8706D720010}" destId="{E5398E46-5A28-45F0-83AE-1B2C18D78471}" srcOrd="8" destOrd="0" presId="urn:microsoft.com/office/officeart/2018/2/layout/IconVerticalSolidList"/>
    <dgm:cxn modelId="{94912940-3190-4952-9ACD-7529A856FFBA}" type="presParOf" srcId="{E5398E46-5A28-45F0-83AE-1B2C18D78471}" destId="{7B7C0F86-EC65-4007-9C37-4E4A3AF062A9}" srcOrd="0" destOrd="0" presId="urn:microsoft.com/office/officeart/2018/2/layout/IconVerticalSolidList"/>
    <dgm:cxn modelId="{FB00BB93-8335-4D24-B985-D634C2D7E279}" type="presParOf" srcId="{E5398E46-5A28-45F0-83AE-1B2C18D78471}" destId="{525DC235-C7F9-4C9C-9D77-948253D52DE3}" srcOrd="1" destOrd="0" presId="urn:microsoft.com/office/officeart/2018/2/layout/IconVerticalSolidList"/>
    <dgm:cxn modelId="{10D06852-A437-435C-93AB-E8535B948D96}" type="presParOf" srcId="{E5398E46-5A28-45F0-83AE-1B2C18D78471}" destId="{628A7814-8849-4C96-B344-5605F4B0EB08}" srcOrd="2" destOrd="0" presId="urn:microsoft.com/office/officeart/2018/2/layout/IconVerticalSolidList"/>
    <dgm:cxn modelId="{E101AAC6-3054-492C-A6D8-1424281FFF06}" type="presParOf" srcId="{E5398E46-5A28-45F0-83AE-1B2C18D78471}" destId="{5468AF00-2511-4663-BCFA-81B29DC0F030}" srcOrd="3" destOrd="0" presId="urn:microsoft.com/office/officeart/2018/2/layout/IconVerticalSolidList"/>
    <dgm:cxn modelId="{5595B3EE-57B0-43C9-9143-619EBDE7013B}" type="presParOf" srcId="{63AF4234-5C38-471E-8227-C8706D720010}" destId="{B62E627C-B121-4F72-A5C4-4FF6B58CF7C1}" srcOrd="9" destOrd="0" presId="urn:microsoft.com/office/officeart/2018/2/layout/IconVerticalSolidList"/>
    <dgm:cxn modelId="{550982D7-41D5-4D09-9AE2-75D8F48BED3F}" type="presParOf" srcId="{63AF4234-5C38-471E-8227-C8706D720010}" destId="{990AF84B-F4CF-4274-963E-396963194B3E}" srcOrd="10" destOrd="0" presId="urn:microsoft.com/office/officeart/2018/2/layout/IconVerticalSolidList"/>
    <dgm:cxn modelId="{274FE76E-D9A0-46AD-8CDB-C535BBDFF07A}" type="presParOf" srcId="{990AF84B-F4CF-4274-963E-396963194B3E}" destId="{6A82840E-AB79-402A-A029-7BAE522DC6F5}" srcOrd="0" destOrd="0" presId="urn:microsoft.com/office/officeart/2018/2/layout/IconVerticalSolidList"/>
    <dgm:cxn modelId="{1F0A4132-F42D-43B5-A873-E6E213E9AE05}" type="presParOf" srcId="{990AF84B-F4CF-4274-963E-396963194B3E}" destId="{CCCF8BFF-1D9B-4536-9F38-725B308A1496}" srcOrd="1" destOrd="0" presId="urn:microsoft.com/office/officeart/2018/2/layout/IconVerticalSolidList"/>
    <dgm:cxn modelId="{C0D99960-3E70-409D-9C74-A08D124252CC}" type="presParOf" srcId="{990AF84B-F4CF-4274-963E-396963194B3E}" destId="{1FEF1480-C8FD-4D34-9BC2-582C8D9AB1FE}" srcOrd="2" destOrd="0" presId="urn:microsoft.com/office/officeart/2018/2/layout/IconVerticalSolidList"/>
    <dgm:cxn modelId="{084CFC12-4D72-4015-A513-9273B167250B}" type="presParOf" srcId="{990AF84B-F4CF-4274-963E-396963194B3E}" destId="{9926802F-7D87-442D-9991-0E2D020DC84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03C2-15EF-4FA4-91B5-A519D0F8BCB6}">
      <dsp:nvSpPr>
        <dsp:cNvPr id="0" name=""/>
        <dsp:cNvSpPr/>
      </dsp:nvSpPr>
      <dsp:spPr>
        <a:xfrm>
          <a:off x="0" y="1500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98B4E-A019-4592-AE73-94672558D00A}">
      <dsp:nvSpPr>
        <dsp:cNvPr id="0" name=""/>
        <dsp:cNvSpPr/>
      </dsp:nvSpPr>
      <dsp:spPr>
        <a:xfrm>
          <a:off x="193353" y="145316"/>
          <a:ext cx="351551" cy="351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7BC8F-0247-4273-93C8-854678F16CEB}">
      <dsp:nvSpPr>
        <dsp:cNvPr id="0" name=""/>
        <dsp:cNvSpPr/>
      </dsp:nvSpPr>
      <dsp:spPr>
        <a:xfrm>
          <a:off x="738258" y="1500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Исследовать возможности игрового движка</a:t>
          </a:r>
          <a:endParaRPr lang="en-US" sz="1800" kern="1200"/>
        </a:p>
      </dsp:txBody>
      <dsp:txXfrm>
        <a:off x="738258" y="1500"/>
        <a:ext cx="5175178" cy="639184"/>
      </dsp:txXfrm>
    </dsp:sp>
    <dsp:sp modelId="{5167752A-AE26-4E8F-98B4-3F84AB550116}">
      <dsp:nvSpPr>
        <dsp:cNvPr id="0" name=""/>
        <dsp:cNvSpPr/>
      </dsp:nvSpPr>
      <dsp:spPr>
        <a:xfrm>
          <a:off x="0" y="800480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2CECB-5E63-4E72-B46F-90E6E8E16028}">
      <dsp:nvSpPr>
        <dsp:cNvPr id="0" name=""/>
        <dsp:cNvSpPr/>
      </dsp:nvSpPr>
      <dsp:spPr>
        <a:xfrm>
          <a:off x="193353" y="944297"/>
          <a:ext cx="351551" cy="351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1491D-A05E-4D90-9B1E-5F78D9EE98E5}">
      <dsp:nvSpPr>
        <dsp:cNvPr id="0" name=""/>
        <dsp:cNvSpPr/>
      </dsp:nvSpPr>
      <dsp:spPr>
        <a:xfrm>
          <a:off x="738258" y="800480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Создание спрайтов и анимации для игры</a:t>
          </a:r>
          <a:endParaRPr lang="en-US" sz="1800" kern="1200"/>
        </a:p>
      </dsp:txBody>
      <dsp:txXfrm>
        <a:off x="738258" y="800480"/>
        <a:ext cx="5175178" cy="639184"/>
      </dsp:txXfrm>
    </dsp:sp>
    <dsp:sp modelId="{1BDEEA49-953E-4C59-A0A1-D992777ED878}">
      <dsp:nvSpPr>
        <dsp:cNvPr id="0" name=""/>
        <dsp:cNvSpPr/>
      </dsp:nvSpPr>
      <dsp:spPr>
        <a:xfrm>
          <a:off x="0" y="1599461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88A52-BFCF-43FF-BEFC-05AB5B66F343}">
      <dsp:nvSpPr>
        <dsp:cNvPr id="0" name=""/>
        <dsp:cNvSpPr/>
      </dsp:nvSpPr>
      <dsp:spPr>
        <a:xfrm>
          <a:off x="193353" y="1743277"/>
          <a:ext cx="351551" cy="3515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5ED04-CB45-4381-81F8-9BB9F7438B76}">
      <dsp:nvSpPr>
        <dsp:cNvPr id="0" name=""/>
        <dsp:cNvSpPr/>
      </dsp:nvSpPr>
      <dsp:spPr>
        <a:xfrm>
          <a:off x="738258" y="1599461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Придумать основные алгоритмы работы игры</a:t>
          </a:r>
          <a:endParaRPr lang="en-US" sz="1800" kern="1200"/>
        </a:p>
      </dsp:txBody>
      <dsp:txXfrm>
        <a:off x="738258" y="1599461"/>
        <a:ext cx="5175178" cy="639184"/>
      </dsp:txXfrm>
    </dsp:sp>
    <dsp:sp modelId="{092D833F-FFB9-4122-8BA4-567A6D4EE1B7}">
      <dsp:nvSpPr>
        <dsp:cNvPr id="0" name=""/>
        <dsp:cNvSpPr/>
      </dsp:nvSpPr>
      <dsp:spPr>
        <a:xfrm>
          <a:off x="0" y="2398442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C99D3-E639-4A2B-8328-D29780C43D2B}">
      <dsp:nvSpPr>
        <dsp:cNvPr id="0" name=""/>
        <dsp:cNvSpPr/>
      </dsp:nvSpPr>
      <dsp:spPr>
        <a:xfrm>
          <a:off x="193353" y="2542258"/>
          <a:ext cx="351551" cy="3515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19333-904D-4D67-A0D5-1807B59A3E6F}">
      <dsp:nvSpPr>
        <dsp:cNvPr id="0" name=""/>
        <dsp:cNvSpPr/>
      </dsp:nvSpPr>
      <dsp:spPr>
        <a:xfrm>
          <a:off x="738258" y="2398442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Придумать алгоритмы работы клиентов и объектов</a:t>
          </a:r>
          <a:endParaRPr lang="en-US" sz="1800" kern="1200"/>
        </a:p>
      </dsp:txBody>
      <dsp:txXfrm>
        <a:off x="738258" y="2398442"/>
        <a:ext cx="5175178" cy="639184"/>
      </dsp:txXfrm>
    </dsp:sp>
    <dsp:sp modelId="{8998568E-996E-4953-9C04-C2D9B7C4787A}">
      <dsp:nvSpPr>
        <dsp:cNvPr id="0" name=""/>
        <dsp:cNvSpPr/>
      </dsp:nvSpPr>
      <dsp:spPr>
        <a:xfrm>
          <a:off x="0" y="3197422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F9420-B209-49FC-845B-371E11DA990B}">
      <dsp:nvSpPr>
        <dsp:cNvPr id="0" name=""/>
        <dsp:cNvSpPr/>
      </dsp:nvSpPr>
      <dsp:spPr>
        <a:xfrm>
          <a:off x="193353" y="3341239"/>
          <a:ext cx="351551" cy="3515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80E20-9B9B-4565-A38B-64F552A768F7}">
      <dsp:nvSpPr>
        <dsp:cNvPr id="0" name=""/>
        <dsp:cNvSpPr/>
      </dsp:nvSpPr>
      <dsp:spPr>
        <a:xfrm>
          <a:off x="738258" y="3197422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Проектирование и создание сцен</a:t>
          </a:r>
          <a:endParaRPr lang="en-US" sz="1800" kern="1200"/>
        </a:p>
      </dsp:txBody>
      <dsp:txXfrm>
        <a:off x="738258" y="3197422"/>
        <a:ext cx="5175178" cy="639184"/>
      </dsp:txXfrm>
    </dsp:sp>
    <dsp:sp modelId="{E0E16BAE-535C-4948-8171-B1C278FD67C5}">
      <dsp:nvSpPr>
        <dsp:cNvPr id="0" name=""/>
        <dsp:cNvSpPr/>
      </dsp:nvSpPr>
      <dsp:spPr>
        <a:xfrm>
          <a:off x="0" y="3996403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E65E2-D285-4850-9039-C92769E7CE32}">
      <dsp:nvSpPr>
        <dsp:cNvPr id="0" name=""/>
        <dsp:cNvSpPr/>
      </dsp:nvSpPr>
      <dsp:spPr>
        <a:xfrm>
          <a:off x="193353" y="4140219"/>
          <a:ext cx="351551" cy="3515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E19FE-1BCC-46AF-8093-AE10ED325748}">
      <dsp:nvSpPr>
        <dsp:cNvPr id="0" name=""/>
        <dsp:cNvSpPr/>
      </dsp:nvSpPr>
      <dsp:spPr>
        <a:xfrm>
          <a:off x="738258" y="3996403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Придумать визуальные и звуковые эффекты</a:t>
          </a:r>
          <a:endParaRPr lang="en-US" sz="1800" kern="1200"/>
        </a:p>
      </dsp:txBody>
      <dsp:txXfrm>
        <a:off x="738258" y="3996403"/>
        <a:ext cx="5175178" cy="639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D5E26-64EE-4330-BD1D-3C9A485A474A}">
      <dsp:nvSpPr>
        <dsp:cNvPr id="0" name=""/>
        <dsp:cNvSpPr/>
      </dsp:nvSpPr>
      <dsp:spPr>
        <a:xfrm>
          <a:off x="1292187" y="9512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D2C3B-87A5-49E3-B895-22EECD5FB7A5}">
      <dsp:nvSpPr>
        <dsp:cNvPr id="0" name=""/>
        <dsp:cNvSpPr/>
      </dsp:nvSpPr>
      <dsp:spPr>
        <a:xfrm>
          <a:off x="104187" y="25093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Что из себя представляет? </a:t>
          </a:r>
          <a:endParaRPr lang="en-US" sz="3000" kern="1200"/>
        </a:p>
      </dsp:txBody>
      <dsp:txXfrm>
        <a:off x="104187" y="2509364"/>
        <a:ext cx="4320000" cy="720000"/>
      </dsp:txXfrm>
    </dsp:sp>
    <dsp:sp modelId="{34B6AD2C-FAF6-4E2A-9B16-CBF224750DA3}">
      <dsp:nvSpPr>
        <dsp:cNvPr id="0" name=""/>
        <dsp:cNvSpPr/>
      </dsp:nvSpPr>
      <dsp:spPr>
        <a:xfrm>
          <a:off x="6368187" y="9512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E44AB-6EA4-4BD0-B683-23EA31EF8C34}">
      <dsp:nvSpPr>
        <dsp:cNvPr id="0" name=""/>
        <dsp:cNvSpPr/>
      </dsp:nvSpPr>
      <dsp:spPr>
        <a:xfrm>
          <a:off x="5180187" y="250936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Зачем оно нужно?</a:t>
          </a:r>
          <a:endParaRPr lang="en-US" sz="3000" kern="1200"/>
        </a:p>
      </dsp:txBody>
      <dsp:txXfrm>
        <a:off x="5180187" y="2509364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486EC-CE8F-413F-8C6A-023097AD951D}">
      <dsp:nvSpPr>
        <dsp:cNvPr id="0" name=""/>
        <dsp:cNvSpPr/>
      </dsp:nvSpPr>
      <dsp:spPr>
        <a:xfrm>
          <a:off x="0" y="4913"/>
          <a:ext cx="5913437" cy="22545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Обучение людей мастерству приготовления блюд</a:t>
          </a:r>
          <a:endParaRPr lang="en-US" sz="4100" kern="1200"/>
        </a:p>
      </dsp:txBody>
      <dsp:txXfrm>
        <a:off x="110060" y="114973"/>
        <a:ext cx="5693317" cy="2034470"/>
      </dsp:txXfrm>
    </dsp:sp>
    <dsp:sp modelId="{4F22F7B3-E008-4918-8913-A3A1F582C921}">
      <dsp:nvSpPr>
        <dsp:cNvPr id="0" name=""/>
        <dsp:cNvSpPr/>
      </dsp:nvSpPr>
      <dsp:spPr>
        <a:xfrm>
          <a:off x="0" y="2377584"/>
          <a:ext cx="5913437" cy="225459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Веселье – убивалка времени</a:t>
          </a:r>
          <a:endParaRPr lang="en-US" sz="4100" kern="1200"/>
        </a:p>
      </dsp:txBody>
      <dsp:txXfrm>
        <a:off x="110060" y="2487644"/>
        <a:ext cx="5693317" cy="2034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6B3B3-C683-4043-B943-9DD9D7510194}">
      <dsp:nvSpPr>
        <dsp:cNvPr id="0" name=""/>
        <dsp:cNvSpPr/>
      </dsp:nvSpPr>
      <dsp:spPr>
        <a:xfrm>
          <a:off x="0" y="1500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F90F0-0D0C-46AD-8D65-EE351E675FDF}">
      <dsp:nvSpPr>
        <dsp:cNvPr id="0" name=""/>
        <dsp:cNvSpPr/>
      </dsp:nvSpPr>
      <dsp:spPr>
        <a:xfrm>
          <a:off x="193353" y="145316"/>
          <a:ext cx="351551" cy="351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56B21-D31A-4579-B344-BFB5A5E46ED3}">
      <dsp:nvSpPr>
        <dsp:cNvPr id="0" name=""/>
        <dsp:cNvSpPr/>
      </dsp:nvSpPr>
      <dsp:spPr>
        <a:xfrm>
          <a:off x="738258" y="1500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Исследовали возможности игрового движка.</a:t>
          </a:r>
          <a:endParaRPr lang="en-US" sz="1800" kern="1200"/>
        </a:p>
      </dsp:txBody>
      <dsp:txXfrm>
        <a:off x="738258" y="1500"/>
        <a:ext cx="5175178" cy="639184"/>
      </dsp:txXfrm>
    </dsp:sp>
    <dsp:sp modelId="{8D914872-ACC3-4927-8D0E-82860B99784D}">
      <dsp:nvSpPr>
        <dsp:cNvPr id="0" name=""/>
        <dsp:cNvSpPr/>
      </dsp:nvSpPr>
      <dsp:spPr>
        <a:xfrm>
          <a:off x="0" y="800480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EF2F0-E682-4E72-A4E3-5E6D34C82E5D}">
      <dsp:nvSpPr>
        <dsp:cNvPr id="0" name=""/>
        <dsp:cNvSpPr/>
      </dsp:nvSpPr>
      <dsp:spPr>
        <a:xfrm>
          <a:off x="193353" y="944297"/>
          <a:ext cx="351551" cy="351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F8070-B943-4248-81CC-053C0313A0F1}">
      <dsp:nvSpPr>
        <dsp:cNvPr id="0" name=""/>
        <dsp:cNvSpPr/>
      </dsp:nvSpPr>
      <dsp:spPr>
        <a:xfrm>
          <a:off x="738258" y="800480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Создали спрайты и анимации для игры.</a:t>
          </a:r>
          <a:endParaRPr lang="en-US" sz="1800" kern="1200"/>
        </a:p>
      </dsp:txBody>
      <dsp:txXfrm>
        <a:off x="738258" y="800480"/>
        <a:ext cx="5175178" cy="639184"/>
      </dsp:txXfrm>
    </dsp:sp>
    <dsp:sp modelId="{F94A091E-A428-4273-911D-CF27A5973E06}">
      <dsp:nvSpPr>
        <dsp:cNvPr id="0" name=""/>
        <dsp:cNvSpPr/>
      </dsp:nvSpPr>
      <dsp:spPr>
        <a:xfrm>
          <a:off x="0" y="1599461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9E882-1148-4039-9275-9A9E60A2BA42}">
      <dsp:nvSpPr>
        <dsp:cNvPr id="0" name=""/>
        <dsp:cNvSpPr/>
      </dsp:nvSpPr>
      <dsp:spPr>
        <a:xfrm>
          <a:off x="193353" y="1743277"/>
          <a:ext cx="351551" cy="3515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8A232-3170-4A67-8C4D-E363E093A4C5}">
      <dsp:nvSpPr>
        <dsp:cNvPr id="0" name=""/>
        <dsp:cNvSpPr/>
      </dsp:nvSpPr>
      <dsp:spPr>
        <a:xfrm>
          <a:off x="738258" y="1599461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Придумали основные алгоритмов работы игры.</a:t>
          </a:r>
          <a:endParaRPr lang="en-US" sz="1800" kern="1200"/>
        </a:p>
      </dsp:txBody>
      <dsp:txXfrm>
        <a:off x="738258" y="1599461"/>
        <a:ext cx="5175178" cy="639184"/>
      </dsp:txXfrm>
    </dsp:sp>
    <dsp:sp modelId="{4F093D67-48EA-4780-987A-1DBEA5EAF339}">
      <dsp:nvSpPr>
        <dsp:cNvPr id="0" name=""/>
        <dsp:cNvSpPr/>
      </dsp:nvSpPr>
      <dsp:spPr>
        <a:xfrm>
          <a:off x="0" y="2398442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B5AA2-9A72-4C4E-98FE-59B56C4019FE}">
      <dsp:nvSpPr>
        <dsp:cNvPr id="0" name=""/>
        <dsp:cNvSpPr/>
      </dsp:nvSpPr>
      <dsp:spPr>
        <a:xfrm>
          <a:off x="193353" y="2542258"/>
          <a:ext cx="351551" cy="3515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A79F3-AE72-4E16-9DAA-6B9729D9375A}">
      <dsp:nvSpPr>
        <dsp:cNvPr id="0" name=""/>
        <dsp:cNvSpPr/>
      </dsp:nvSpPr>
      <dsp:spPr>
        <a:xfrm>
          <a:off x="738258" y="2398442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Придумали алгоритмы работы клиентов и объектов.</a:t>
          </a:r>
          <a:endParaRPr lang="en-US" sz="1800" kern="1200"/>
        </a:p>
      </dsp:txBody>
      <dsp:txXfrm>
        <a:off x="738258" y="2398442"/>
        <a:ext cx="5175178" cy="639184"/>
      </dsp:txXfrm>
    </dsp:sp>
    <dsp:sp modelId="{7B7C0F86-EC65-4007-9C37-4E4A3AF062A9}">
      <dsp:nvSpPr>
        <dsp:cNvPr id="0" name=""/>
        <dsp:cNvSpPr/>
      </dsp:nvSpPr>
      <dsp:spPr>
        <a:xfrm>
          <a:off x="0" y="3197422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DC235-C7F9-4C9C-9D77-948253D52DE3}">
      <dsp:nvSpPr>
        <dsp:cNvPr id="0" name=""/>
        <dsp:cNvSpPr/>
      </dsp:nvSpPr>
      <dsp:spPr>
        <a:xfrm>
          <a:off x="193353" y="3341239"/>
          <a:ext cx="351551" cy="3515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8AF00-2511-4663-BCFA-81B29DC0F030}">
      <dsp:nvSpPr>
        <dsp:cNvPr id="0" name=""/>
        <dsp:cNvSpPr/>
      </dsp:nvSpPr>
      <dsp:spPr>
        <a:xfrm>
          <a:off x="738258" y="3197422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Спроектировали главную сцену.</a:t>
          </a:r>
          <a:endParaRPr lang="en-US" sz="1800" kern="1200" dirty="0"/>
        </a:p>
      </dsp:txBody>
      <dsp:txXfrm>
        <a:off x="738258" y="3197422"/>
        <a:ext cx="5175178" cy="639184"/>
      </dsp:txXfrm>
    </dsp:sp>
    <dsp:sp modelId="{6A82840E-AB79-402A-A029-7BAE522DC6F5}">
      <dsp:nvSpPr>
        <dsp:cNvPr id="0" name=""/>
        <dsp:cNvSpPr/>
      </dsp:nvSpPr>
      <dsp:spPr>
        <a:xfrm>
          <a:off x="0" y="3996403"/>
          <a:ext cx="5913437" cy="6391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F8BFF-1D9B-4536-9F38-725B308A1496}">
      <dsp:nvSpPr>
        <dsp:cNvPr id="0" name=""/>
        <dsp:cNvSpPr/>
      </dsp:nvSpPr>
      <dsp:spPr>
        <a:xfrm>
          <a:off x="193353" y="4140219"/>
          <a:ext cx="351551" cy="3515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6802F-7D87-442D-9991-0E2D020DC84F}">
      <dsp:nvSpPr>
        <dsp:cNvPr id="0" name=""/>
        <dsp:cNvSpPr/>
      </dsp:nvSpPr>
      <dsp:spPr>
        <a:xfrm>
          <a:off x="738258" y="3996403"/>
          <a:ext cx="5175178" cy="63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47" tIns="67647" rIns="67647" bIns="6764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Придумали основы звуковых и визуальных эффектов.</a:t>
          </a:r>
          <a:endParaRPr lang="en-US" sz="1800" kern="1200"/>
        </a:p>
      </dsp:txBody>
      <dsp:txXfrm>
        <a:off x="738258" y="3996403"/>
        <a:ext cx="5175178" cy="639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00F5D-C582-409C-B4F6-D57A53AE9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958" y="2418960"/>
            <a:ext cx="8637073" cy="639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EA5AE-A701-49CF-B079-45CEDA1DE7F1}"/>
              </a:ext>
            </a:extLst>
          </p:cNvPr>
          <p:cNvSpPr txBox="1"/>
          <p:nvPr/>
        </p:nvSpPr>
        <p:spPr>
          <a:xfrm>
            <a:off x="2998839" y="314632"/>
            <a:ext cx="6807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Министерство образования и науки Российской Федерации </a:t>
            </a:r>
          </a:p>
          <a:p>
            <a:pPr algn="ctr"/>
            <a:r>
              <a:rPr lang="ru-RU" dirty="0"/>
              <a:t>ФГАОУ ВО «</a:t>
            </a:r>
            <a:r>
              <a:rPr lang="ru-RU" dirty="0" err="1"/>
              <a:t>УрФУ</a:t>
            </a:r>
            <a:r>
              <a:rPr lang="ru-RU" dirty="0"/>
              <a:t> имени первого Президента России Б.Н. Ельцина»</a:t>
            </a:r>
          </a:p>
          <a:p>
            <a:pPr algn="ctr"/>
            <a:r>
              <a:rPr lang="ru-RU" dirty="0"/>
              <a:t>Институт радиоэлектроники и информационных технологий – РТФ</a:t>
            </a:r>
          </a:p>
          <a:p>
            <a:pPr algn="ctr"/>
            <a:r>
              <a:rPr lang="ru-RU" dirty="0"/>
              <a:t>Департамент радиоэлектроники и связи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D01A1-FA01-449A-911D-73307B08DFB4}"/>
              </a:ext>
            </a:extLst>
          </p:cNvPr>
          <p:cNvSpPr txBox="1"/>
          <p:nvPr/>
        </p:nvSpPr>
        <p:spPr>
          <a:xfrm>
            <a:off x="2559777" y="2418960"/>
            <a:ext cx="8027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На тему: «Разработка мобильной игры «</a:t>
            </a:r>
            <a:r>
              <a:rPr lang="en-US" sz="2400" dirty="0"/>
              <a:t>Cooking Education</a:t>
            </a:r>
            <a:r>
              <a:rPr lang="ru-RU" sz="2400" dirty="0"/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0B3AF-AA3D-45C4-9A13-D01FE418DD25}"/>
              </a:ext>
            </a:extLst>
          </p:cNvPr>
          <p:cNvSpPr txBox="1"/>
          <p:nvPr/>
        </p:nvSpPr>
        <p:spPr>
          <a:xfrm>
            <a:off x="2255062" y="3687097"/>
            <a:ext cx="8914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Специальность:												      ИВТ</a:t>
            </a:r>
          </a:p>
          <a:p>
            <a:r>
              <a:rPr lang="ru-RU" dirty="0"/>
              <a:t>Группа:														      РИ-190004</a:t>
            </a:r>
          </a:p>
          <a:p>
            <a:r>
              <a:rPr lang="ru-RU" dirty="0"/>
              <a:t>Разработали:													      Булаев И. В.</a:t>
            </a:r>
          </a:p>
          <a:p>
            <a:r>
              <a:rPr lang="ru-RU" dirty="0"/>
              <a:t>															      Павленко С. Н.</a:t>
            </a:r>
          </a:p>
          <a:p>
            <a:r>
              <a:rPr lang="ru-RU" dirty="0"/>
              <a:t>															      Маланов Л. А.</a:t>
            </a:r>
          </a:p>
          <a:p>
            <a:pPr marL="7175500" algn="just"/>
            <a:r>
              <a:rPr lang="ru-RU" dirty="0"/>
              <a:t> Еркин А. Э.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52248-9CC0-4FFC-8A94-CC0D6A166569}"/>
              </a:ext>
            </a:extLst>
          </p:cNvPr>
          <p:cNvSpPr txBox="1"/>
          <p:nvPr/>
        </p:nvSpPr>
        <p:spPr>
          <a:xfrm>
            <a:off x="6250434" y="57934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2174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B7D75-2FFE-44CD-9DEB-41B99283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ru-RU" dirty="0"/>
              <a:t>Заключение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E19B00D-F5A6-4F95-984E-79B579D69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14168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023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FDF9410-E530-4E71-A2C0-4C24B4896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3215E-2223-4C6C-9916-8773B558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66" y="1427304"/>
            <a:ext cx="8686800" cy="324151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/>
              <a:t>Спасибо за внимание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268B1E-8861-4702-9529-5A8FB23A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1094758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6646AE-8FD6-411E-8640-6CCB250D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966" y="4923706"/>
            <a:ext cx="86868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6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8AC827-DE41-4D3E-A58A-7459D979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A0E31-5686-4CE5-B2CB-C3AE642B3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289304"/>
            <a:ext cx="3163122" cy="4279393"/>
          </a:xfrm>
        </p:spPr>
        <p:txBody>
          <a:bodyPr anchor="ctr">
            <a:normAutofit/>
          </a:bodyPr>
          <a:lstStyle/>
          <a:p>
            <a:r>
              <a:rPr lang="ru-RU" dirty="0"/>
              <a:t>цель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AD7B33-B27E-4BD4-BE9C-A3698E433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80324" y="957031"/>
            <a:ext cx="6574529" cy="4943939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D039DC-5A65-400A-9CD6-F9725D1B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A47B2-ECD5-4DBE-A76C-FBFBFE127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97647C-4C56-4F84-ABC7-9E6F3E678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360" y="1292111"/>
            <a:ext cx="5934456" cy="4279392"/>
          </a:xfrm>
          <a:prstGeom prst="rect">
            <a:avLst/>
          </a:prstGeom>
          <a:solidFill>
            <a:schemeClr val="bg2"/>
          </a:solidFill>
          <a:ln w="3175" cap="sq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2D77A-A3FF-4B11-8185-7A8102507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091" y="1598346"/>
            <a:ext cx="5290143" cy="36423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мобильную игру с элементами обучения и полного погружения пользователя для платформ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IOS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4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EC6C2-37DC-4D3A-A041-15E63245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ru-RU" dirty="0" err="1"/>
              <a:t>зАДАЧИ</a:t>
            </a:r>
            <a:endParaRPr lang="ru-R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01CEA530-E6CF-4FA2-A09F-04835C807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7446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33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5C7ED-BCA9-47F6-9DD2-71569810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ru-RU" dirty="0"/>
              <a:t>Анализ предметной области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4E4908C-032E-4906-800C-8AC5E0D35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37113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058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80476-1121-4BF4-A9F9-C9480985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 СЕБЯ ПРЕДСТАВЛЯЕТ?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217A6-FBD8-44CB-8138-591545FD7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8" y="3075896"/>
            <a:ext cx="1879379" cy="1707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Легкие и простые блюда.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48EBC-D32C-4F52-9A55-02ADBEF0D0FA}"/>
              </a:ext>
            </a:extLst>
          </p:cNvPr>
          <p:cNvSpPr txBox="1"/>
          <p:nvPr/>
        </p:nvSpPr>
        <p:spPr>
          <a:xfrm>
            <a:off x="80048" y="2360645"/>
            <a:ext cx="1213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НАЧАЛО      - -      	ЗАРАБАТЫВАНИЕ ОЧКОВ РЕЙТИНГА  	  - - 	ПОВЫШЕНИЕ УРОВНЯ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C3ADC-1224-4409-9DB6-875FB4906757}"/>
              </a:ext>
            </a:extLst>
          </p:cNvPr>
          <p:cNvSpPr txBox="1"/>
          <p:nvPr/>
        </p:nvSpPr>
        <p:spPr>
          <a:xfrm>
            <a:off x="2202024" y="3075896"/>
            <a:ext cx="6391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Зарабатывание очков рейтинга за счет понравившихся блюд друзьям, с помощью которого вы можете открывать новые блюда.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D672-6809-4DCC-A3A7-EC9F6035B5CD}"/>
              </a:ext>
            </a:extLst>
          </p:cNvPr>
          <p:cNvSpPr txBox="1"/>
          <p:nvPr/>
        </p:nvSpPr>
        <p:spPr>
          <a:xfrm>
            <a:off x="9106678" y="3111391"/>
            <a:ext cx="272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Повышения уровня за счет приобретенных очков рейтинга и открытий новых блюд.</a:t>
            </a:r>
          </a:p>
        </p:txBody>
      </p:sp>
    </p:spTree>
    <p:extLst>
      <p:ext uri="{BB962C8B-B14F-4D97-AF65-F5344CB8AC3E}">
        <p14:creationId xmlns:p14="http://schemas.microsoft.com/office/powerpoint/2010/main" val="237182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F886D-EAB8-4FC9-BD13-12F65727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ru-RU" dirty="0"/>
              <a:t>Зачем оно нужно?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07D333C-C98E-408E-9EA1-6A2899C7D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15980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97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E02DA677-C58A-4FCE-A9A0-E66A42EB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1" name="Picture 74">
            <a:extLst>
              <a:ext uri="{FF2B5EF4-FFF2-40B4-BE49-F238E27FC236}">
                <a16:creationId xmlns:a16="http://schemas.microsoft.com/office/drawing/2014/main" id="{9D85B319-9C30-4D92-B664-CA444ECD7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2" name="Straight Connector 76">
            <a:extLst>
              <a:ext uri="{FF2B5EF4-FFF2-40B4-BE49-F238E27FC236}">
                <a16:creationId xmlns:a16="http://schemas.microsoft.com/office/drawing/2014/main" id="{D7573C1E-3785-43C9-A262-1DA9DF97F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78">
            <a:extLst>
              <a:ext uri="{FF2B5EF4-FFF2-40B4-BE49-F238E27FC236}">
                <a16:creationId xmlns:a16="http://schemas.microsoft.com/office/drawing/2014/main" id="{548C4394-BE4E-4302-AF74-4781C6C66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034" name="Rectangle 80">
            <a:extLst>
              <a:ext uri="{FF2B5EF4-FFF2-40B4-BE49-F238E27FC236}">
                <a16:creationId xmlns:a16="http://schemas.microsoft.com/office/drawing/2014/main" id="{FD31DF5F-EDD4-42F0-B539-A7919D319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82">
            <a:extLst>
              <a:ext uri="{FF2B5EF4-FFF2-40B4-BE49-F238E27FC236}">
                <a16:creationId xmlns:a16="http://schemas.microsoft.com/office/drawing/2014/main" id="{E42BCEC9-2CA3-44A0-8830-DA25C044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8B9E5-BF29-4F48-9FA6-4C80BC2C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Конкуренты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7A887C3-690B-4858-A6B1-19C93D6C7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8139A8F-A07A-40ED-843E-77B6C1960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B76A8FD-6218-4D71-BF00-94BB53A62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2F3A470-0440-4799-BF8F-1B29934D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A525905-2235-4EA4-89AC-D17892419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9724" b="-4"/>
          <a:stretch/>
        </p:blipFill>
        <p:spPr bwMode="auto">
          <a:xfrm>
            <a:off x="4631115" y="1116345"/>
            <a:ext cx="305959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134E49-5480-4551-87C8-6830D7785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 r="27639"/>
          <a:stretch/>
        </p:blipFill>
        <p:spPr bwMode="auto">
          <a:xfrm>
            <a:off x="7849810" y="1116345"/>
            <a:ext cx="3059596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079AB70-86CA-4BFC-9505-60CD7D17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C0DB027-013B-48E2-B164-DD510158E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6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7" name="Rectangle 206">
            <a:extLst>
              <a:ext uri="{FF2B5EF4-FFF2-40B4-BE49-F238E27FC236}">
                <a16:creationId xmlns:a16="http://schemas.microsoft.com/office/drawing/2014/main" id="{1D6703DA-C9F5-44CE-B061-A18446E7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E3A25F1-6286-498A-B23F-12319B4BB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600B1-9D10-420C-A1B4-933F49C2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Технологии на которых основан проект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416DB9B-53E6-4C60-9FE7-1C40DA52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2" y="323838"/>
            <a:ext cx="9299965" cy="3652791"/>
            <a:chOff x="7639235" y="600024"/>
            <a:chExt cx="3898557" cy="5222486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6D8EBCDF-E8F1-4478-AC12-308E946B0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79E237B-B3B3-48D2-8E4C-56703F6C2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85E970D4-D834-445E-927E-4F29A1BD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3410" y="806495"/>
            <a:ext cx="8347608" cy="2678774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AF139FC-4CE3-4FED-BC8E-FA15F3E3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5481" y="963739"/>
            <a:ext cx="2369223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9E133-FCF0-4DBF-A857-2CF547AC5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r="10312" b="-5"/>
          <a:stretch/>
        </p:blipFill>
        <p:spPr bwMode="auto">
          <a:xfrm>
            <a:off x="4812681" y="963743"/>
            <a:ext cx="2560320" cy="23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D099DC4-FC80-4D34-B2BC-388EA0E1F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r="11467" b="-5"/>
          <a:stretch/>
        </p:blipFill>
        <p:spPr bwMode="auto">
          <a:xfrm>
            <a:off x="7538901" y="963748"/>
            <a:ext cx="2560320" cy="23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84CCDFA7-FDDD-42EF-B0A9-4D54FD31E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9" name="Picture 218">
            <a:extLst>
              <a:ext uri="{FF2B5EF4-FFF2-40B4-BE49-F238E27FC236}">
                <a16:creationId xmlns:a16="http://schemas.microsoft.com/office/drawing/2014/main" id="{BAC2604D-C93D-4961-8AB5-AA8449DD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A217D093-EAE5-469D-9B48-4CE112700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3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5B3903-C410-492A-A0AD-A3CC1927C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D11A23-BF02-4470-B201-AD9880F29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739A7-C187-4B54-ABF0-6C754EE3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/>
              <a:t>Главная сцена и предметы взаимодействия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4EDC03-C49A-460A-B3BC-6B787D51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B220A6-AEBE-4AD9-A9B8-4D5AD962C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A74FE79-0265-4AB9-BDF3-929F71F0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F6D1EB6-D213-4189-8FF2-4A3F32642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14F65AB-621C-4B4A-922E-089CF3D3B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нутренний, стол, кухня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8FFED82-5682-457D-877E-00D61C11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9274" y="1648585"/>
            <a:ext cx="3710850" cy="2801691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ухонная посуда, сковорода&#10;&#10;Автоматически созданное описание">
            <a:extLst>
              <a:ext uri="{FF2B5EF4-FFF2-40B4-BE49-F238E27FC236}">
                <a16:creationId xmlns:a16="http://schemas.microsoft.com/office/drawing/2014/main" id="{E6AEA156-F7B2-421B-BF61-4B4FA4259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809" y="1453868"/>
            <a:ext cx="2403715" cy="1177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DE00A2-6CA0-4D34-AF78-7FDB583F8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810" y="3577424"/>
            <a:ext cx="2403715" cy="9494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AE16247-69A9-4EB2-A4C1-D2EE5A54B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DD530E-6485-4F2E-BB5D-AE0C4F25C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79026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328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Галерея</vt:lpstr>
      <vt:lpstr>Проект </vt:lpstr>
      <vt:lpstr>цель</vt:lpstr>
      <vt:lpstr>зАДАЧИ</vt:lpstr>
      <vt:lpstr>Анализ предметной области</vt:lpstr>
      <vt:lpstr>ЧТО ИЗ СЕБЯ ПРЕДСТАВЛЯЕТ?</vt:lpstr>
      <vt:lpstr>Зачем оно нужно?</vt:lpstr>
      <vt:lpstr>Конкуренты</vt:lpstr>
      <vt:lpstr>Технологии на которых основан проект</vt:lpstr>
      <vt:lpstr>Главная сцена и предметы взаимодействия</vt:lpstr>
      <vt:lpstr>Заключение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Булаев Илья Владимирович</dc:creator>
  <cp:lastModifiedBy>Ilya.Bulaev@urfu.me</cp:lastModifiedBy>
  <cp:revision>4</cp:revision>
  <dcterms:created xsi:type="dcterms:W3CDTF">2019-12-20T19:04:53Z</dcterms:created>
  <dcterms:modified xsi:type="dcterms:W3CDTF">2020-01-15T16:06:57Z</dcterms:modified>
</cp:coreProperties>
</file>