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9" r:id="rId6"/>
    <p:sldId id="271" r:id="rId7"/>
    <p:sldId id="272" r:id="rId8"/>
    <p:sldId id="261" r:id="rId9"/>
    <p:sldId id="264" r:id="rId10"/>
    <p:sldId id="265" r:id="rId11"/>
    <p:sldId id="273" r:id="rId12"/>
    <p:sldId id="274" r:id="rId13"/>
    <p:sldId id="275" r:id="rId14"/>
    <p:sldId id="276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5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Прибегали ли вы к дополнительному дошкольному образованию?</c:v>
                </c:pt>
              </c:strCache>
            </c:strRef>
          </c:tx>
          <c:dLbls>
            <c:dLbl>
              <c:idx val="0"/>
              <c:layout>
                <c:manualLayout>
                  <c:x val="-8.9994349664625259E-2"/>
                  <c:y val="-0.23645370008615335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79%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288094196558811E-2"/>
                  <c:y val="0.13699917102442347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78.599999999999994</c:v>
                </c:pt>
                <c:pt idx="1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273020559930013"/>
          <c:y val="0.40171791026121734"/>
          <c:w val="0.19138916699284075"/>
          <c:h val="0.3094390033128965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Может ли образовательная игра (арифметика, алфавит, география и т.п.) подготовить ребенка к школе?</c:v>
                </c:pt>
              </c:strCache>
            </c:strRef>
          </c:tx>
          <c:dLbls>
            <c:dLbl>
              <c:idx val="0"/>
              <c:layout>
                <c:manualLayout>
                  <c:x val="-0.11221875911344416"/>
                  <c:y val="-0.129261022119372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296077573636635E-2"/>
                  <c:y val="1.39955370559596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271544181977251E-2"/>
                  <c:y val="0.139719951513694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73.3</c:v>
                </c:pt>
                <c:pt idx="1">
                  <c:v>6.7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25"/>
          <c:y val="0.31435883014623173"/>
          <c:w val="0.39120370370370372"/>
          <c:h val="0.68564106609765385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Считали ли вы требования к первоклассникам завышенными?</c:v>
                </c:pt>
              </c:strCache>
            </c:strRef>
          </c:tx>
          <c:dLbls>
            <c:dLbl>
              <c:idx val="0"/>
              <c:layout>
                <c:manualLayout>
                  <c:x val="-0.1355226560221639"/>
                  <c:y val="-0.14217557251908397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68%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288777704870224"/>
                  <c:y val="2.156181753521268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055610236220479E-2"/>
                  <c:y val="0.15440139698663621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Достаточными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67.900000000000006</c:v>
                </c:pt>
                <c:pt idx="1">
                  <c:v>17.899999999999999</c:v>
                </c:pt>
                <c:pt idx="2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834669231836384"/>
          <c:y val="0.25885264341957254"/>
          <c:w val="0.45313478491671028"/>
          <c:h val="0.6749536049167518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3267" y="3903784"/>
            <a:ext cx="5623287" cy="161909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Образовательная игра для детей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5249" y="5545015"/>
            <a:ext cx="6158751" cy="1172308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/>
              <a:t>Журавлёва Ксения Андреевна</a:t>
            </a:r>
            <a:r>
              <a:rPr lang="en-US" sz="1400" dirty="0" smtClean="0"/>
              <a:t> </a:t>
            </a:r>
            <a:r>
              <a:rPr lang="ru-RU" sz="1400" dirty="0" smtClean="0"/>
              <a:t>РИ-190018, </a:t>
            </a:r>
            <a:endParaRPr lang="en-US" sz="1400" dirty="0" smtClean="0"/>
          </a:p>
          <a:p>
            <a:pPr algn="r"/>
            <a:r>
              <a:rPr lang="ru-RU" sz="1400" dirty="0" smtClean="0"/>
              <a:t>Ярцева Виктория Петровна РИ-190019,</a:t>
            </a:r>
          </a:p>
          <a:p>
            <a:pPr algn="r"/>
            <a:r>
              <a:rPr lang="ru-RU" sz="1400" dirty="0"/>
              <a:t>Ахременко Игорь </a:t>
            </a:r>
            <a:r>
              <a:rPr lang="ru-RU" sz="1400" dirty="0" smtClean="0"/>
              <a:t>Игоревич РИ-190019, </a:t>
            </a:r>
            <a:endParaRPr lang="en-US" sz="1400" dirty="0" smtClean="0"/>
          </a:p>
          <a:p>
            <a:pPr algn="r"/>
            <a:r>
              <a:rPr lang="ru-RU" sz="1400" dirty="0" smtClean="0"/>
              <a:t>Рогальникова </a:t>
            </a:r>
            <a:r>
              <a:rPr lang="ru-RU" sz="1400" dirty="0"/>
              <a:t>Любовь </a:t>
            </a:r>
            <a:r>
              <a:rPr lang="ru-RU" sz="1400" dirty="0" smtClean="0"/>
              <a:t>Алексеевна РИ-190019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Дизайн-макеты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8" name="Picture 2" descr="https://sun9-7.userapi.com/c206728/v206728705/19eaa/3QqScQBHs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80599" l="0" r="99561">
                        <a14:foregroundMark x1="12299" y1="47786" x2="12299" y2="47786"/>
                        <a14:foregroundMark x1="8492" y1="64193" x2="8492" y2="64193"/>
                        <a14:foregroundMark x1="5271" y1="27083" x2="5271" y2="27083"/>
                        <a14:foregroundMark x1="22182" y1="75911" x2="22182" y2="75911"/>
                        <a14:foregroundMark x1="24085" y1="67318" x2="24085" y2="67318"/>
                        <a14:foregroundMark x1="25256" y1="34375" x2="25256" y2="34375"/>
                        <a14:foregroundMark x1="24963" y1="37370" x2="24963" y2="37370"/>
                        <a14:foregroundMark x1="9956" y1="63411" x2="9956" y2="63411"/>
                        <a14:foregroundMark x1="63690" y1="41016" x2="63690" y2="41016"/>
                        <a14:foregroundMark x1="84700" y1="42578" x2="84700" y2="42578"/>
                        <a14:foregroundMark x1="92240" y1="45443" x2="92240" y2="45443"/>
                        <a14:foregroundMark x1="96047" y1="44922" x2="96047" y2="44922"/>
                        <a14:foregroundMark x1="96193" y1="45703" x2="97657" y2="45182"/>
                        <a14:foregroundMark x1="71962" y1="76823" x2="71962" y2="76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43" r="81725" b="20733"/>
          <a:stretch/>
        </p:blipFill>
        <p:spPr bwMode="auto">
          <a:xfrm>
            <a:off x="3709029" y="1113693"/>
            <a:ext cx="3184139" cy="5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Дизайн-макеты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8" name="Picture 2" descr="https://sun9-7.userapi.com/c206728/v206728705/19eaa/3QqScQBHs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80599" l="0" r="99561">
                        <a14:foregroundMark x1="12299" y1="47786" x2="12299" y2="47786"/>
                        <a14:foregroundMark x1="8492" y1="64193" x2="8492" y2="64193"/>
                        <a14:foregroundMark x1="5271" y1="27083" x2="5271" y2="27083"/>
                        <a14:foregroundMark x1="22182" y1="75911" x2="22182" y2="75911"/>
                        <a14:foregroundMark x1="24085" y1="67318" x2="24085" y2="67318"/>
                        <a14:foregroundMark x1="25256" y1="34375" x2="25256" y2="34375"/>
                        <a14:foregroundMark x1="24963" y1="37370" x2="24963" y2="37370"/>
                        <a14:foregroundMark x1="9956" y1="63411" x2="9956" y2="63411"/>
                        <a14:foregroundMark x1="63690" y1="41016" x2="63690" y2="41016"/>
                        <a14:foregroundMark x1="84700" y1="42578" x2="84700" y2="42578"/>
                        <a14:foregroundMark x1="92240" y1="45443" x2="92240" y2="45443"/>
                        <a14:foregroundMark x1="96047" y1="44922" x2="96047" y2="44922"/>
                        <a14:foregroundMark x1="96193" y1="45703" x2="97657" y2="45182"/>
                        <a14:foregroundMark x1="71962" y1="76823" x2="71962" y2="76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8" t="21536" r="62041" b="20400"/>
          <a:stretch/>
        </p:blipFill>
        <p:spPr bwMode="auto">
          <a:xfrm>
            <a:off x="3657600" y="1078522"/>
            <a:ext cx="3317631" cy="565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Дизайн-макеты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8" name="Picture 2" descr="https://sun9-7.userapi.com/c206728/v206728705/19eaa/3QqScQBHs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80599" l="0" r="99561">
                        <a14:foregroundMark x1="12299" y1="47786" x2="12299" y2="47786"/>
                        <a14:foregroundMark x1="8492" y1="64193" x2="8492" y2="64193"/>
                        <a14:foregroundMark x1="5271" y1="27083" x2="5271" y2="27083"/>
                        <a14:foregroundMark x1="22182" y1="75911" x2="22182" y2="75911"/>
                        <a14:foregroundMark x1="24085" y1="67318" x2="24085" y2="67318"/>
                        <a14:foregroundMark x1="25256" y1="34375" x2="25256" y2="34375"/>
                        <a14:foregroundMark x1="24963" y1="37370" x2="24963" y2="37370"/>
                        <a14:foregroundMark x1="9956" y1="63411" x2="9956" y2="63411"/>
                        <a14:foregroundMark x1="63690" y1="41016" x2="63690" y2="41016"/>
                        <a14:foregroundMark x1="84700" y1="42578" x2="84700" y2="42578"/>
                        <a14:foregroundMark x1="92240" y1="45443" x2="92240" y2="45443"/>
                        <a14:foregroundMark x1="96047" y1="44922" x2="96047" y2="44922"/>
                        <a14:foregroundMark x1="96193" y1="45703" x2="97657" y2="45182"/>
                        <a14:foregroundMark x1="71962" y1="76823" x2="71962" y2="76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10" t="21561" r="42627" b="19912"/>
          <a:stretch/>
        </p:blipFill>
        <p:spPr bwMode="auto">
          <a:xfrm>
            <a:off x="3622430" y="1038828"/>
            <a:ext cx="3235569" cy="57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Дизайн-макеты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3" name="Picture 2" descr="https://sun9-7.userapi.com/c206728/v206728705/19eaa/3QqScQBHs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80599" l="0" r="99561">
                        <a14:foregroundMark x1="12299" y1="47786" x2="12299" y2="47786"/>
                        <a14:foregroundMark x1="8492" y1="64193" x2="8492" y2="64193"/>
                        <a14:foregroundMark x1="5271" y1="27083" x2="5271" y2="27083"/>
                        <a14:foregroundMark x1="22182" y1="75911" x2="22182" y2="75911"/>
                        <a14:foregroundMark x1="24085" y1="67318" x2="24085" y2="67318"/>
                        <a14:foregroundMark x1="25256" y1="34375" x2="25256" y2="34375"/>
                        <a14:foregroundMark x1="24963" y1="37370" x2="24963" y2="37370"/>
                        <a14:foregroundMark x1="9956" y1="63411" x2="9956" y2="63411"/>
                        <a14:foregroundMark x1="63690" y1="41016" x2="63690" y2="41016"/>
                        <a14:foregroundMark x1="84700" y1="42578" x2="84700" y2="42578"/>
                        <a14:foregroundMark x1="92240" y1="45443" x2="92240" y2="45443"/>
                        <a14:foregroundMark x1="96047" y1="44922" x2="96047" y2="44922"/>
                        <a14:foregroundMark x1="96193" y1="45703" x2="97657" y2="45182"/>
                        <a14:foregroundMark x1="71962" y1="76823" x2="71962" y2="76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78" t="21870" r="20873" b="20660"/>
          <a:stretch/>
        </p:blipFill>
        <p:spPr bwMode="auto">
          <a:xfrm>
            <a:off x="3587260" y="1125415"/>
            <a:ext cx="3387970" cy="55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Дизайн-макеты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3" name="Picture 2" descr="https://sun9-7.userapi.com/c206728/v206728705/19eaa/3QqScQBHsD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80599" l="0" r="99561">
                        <a14:foregroundMark x1="12299" y1="47786" x2="12299" y2="47786"/>
                        <a14:foregroundMark x1="8492" y1="64193" x2="8492" y2="64193"/>
                        <a14:foregroundMark x1="5271" y1="27083" x2="5271" y2="27083"/>
                        <a14:foregroundMark x1="22182" y1="75911" x2="22182" y2="75911"/>
                        <a14:foregroundMark x1="24085" y1="67318" x2="24085" y2="67318"/>
                        <a14:foregroundMark x1="25256" y1="34375" x2="25256" y2="34375"/>
                        <a14:foregroundMark x1="24963" y1="37370" x2="24963" y2="37370"/>
                        <a14:foregroundMark x1="9956" y1="63411" x2="9956" y2="63411"/>
                        <a14:foregroundMark x1="63690" y1="41016" x2="63690" y2="41016"/>
                        <a14:foregroundMark x1="84700" y1="42578" x2="84700" y2="42578"/>
                        <a14:foregroundMark x1="92240" y1="45443" x2="92240" y2="45443"/>
                        <a14:foregroundMark x1="96047" y1="44922" x2="96047" y2="44922"/>
                        <a14:foregroundMark x1="96193" y1="45703" x2="97657" y2="45182"/>
                        <a14:foregroundMark x1="71962" y1="76823" x2="71962" y2="76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82" t="21508" r="1314" b="20232"/>
          <a:stretch/>
        </p:blipFill>
        <p:spPr bwMode="auto">
          <a:xfrm>
            <a:off x="3622429" y="1101969"/>
            <a:ext cx="3083171" cy="57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Выполненные задачи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587" name="Group 34"/>
          <p:cNvGrpSpPr>
            <a:grpSpLocks/>
          </p:cNvGrpSpPr>
          <p:nvPr/>
        </p:nvGrpSpPr>
        <p:grpSpPr bwMode="auto">
          <a:xfrm>
            <a:off x="1545630" y="2122277"/>
            <a:ext cx="7340868" cy="887166"/>
            <a:chOff x="1248" y="1344"/>
            <a:chExt cx="3408" cy="419"/>
          </a:xfrm>
        </p:grpSpPr>
        <p:grpSp>
          <p:nvGrpSpPr>
            <p:cNvPr id="588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592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89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1" name="Text Box 12"/>
            <p:cNvSpPr txBox="1">
              <a:spLocks noChangeArrowheads="1"/>
            </p:cNvSpPr>
            <p:nvPr/>
          </p:nvSpPr>
          <p:spPr bwMode="gray">
            <a:xfrm>
              <a:off x="1388" y="1397"/>
              <a:ext cx="19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95" name="Group 35"/>
          <p:cNvGrpSpPr>
            <a:grpSpLocks/>
          </p:cNvGrpSpPr>
          <p:nvPr/>
        </p:nvGrpSpPr>
        <p:grpSpPr bwMode="auto">
          <a:xfrm>
            <a:off x="1530394" y="3315573"/>
            <a:ext cx="7382851" cy="907693"/>
            <a:chOff x="1248" y="1920"/>
            <a:chExt cx="3408" cy="419"/>
          </a:xfrm>
        </p:grpSpPr>
        <p:grpSp>
          <p:nvGrpSpPr>
            <p:cNvPr id="59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60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9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9" name="Text Box 15"/>
            <p:cNvSpPr txBox="1">
              <a:spLocks noChangeArrowheads="1"/>
            </p:cNvSpPr>
            <p:nvPr/>
          </p:nvSpPr>
          <p:spPr bwMode="gray">
            <a:xfrm>
              <a:off x="1389" y="1977"/>
              <a:ext cx="19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03" name="Group 36"/>
          <p:cNvGrpSpPr>
            <a:grpSpLocks/>
          </p:cNvGrpSpPr>
          <p:nvPr/>
        </p:nvGrpSpPr>
        <p:grpSpPr bwMode="auto">
          <a:xfrm>
            <a:off x="1530394" y="4602163"/>
            <a:ext cx="7382772" cy="907683"/>
            <a:chOff x="1248" y="2480"/>
            <a:chExt cx="3408" cy="419"/>
          </a:xfrm>
        </p:grpSpPr>
        <p:sp>
          <p:nvSpPr>
            <p:cNvPr id="604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6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60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609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0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1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08" name="Text Box 28"/>
            <p:cNvSpPr txBox="1">
              <a:spLocks noChangeArrowheads="1"/>
            </p:cNvSpPr>
            <p:nvPr/>
          </p:nvSpPr>
          <p:spPr bwMode="gray">
            <a:xfrm>
              <a:off x="1402" y="2539"/>
              <a:ext cx="19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818961" y="2372724"/>
            <a:ext cx="584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приложений-конкурентов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6308" y="3253624"/>
            <a:ext cx="595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на которых был выполнен проект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5793" y="4863612"/>
            <a:ext cx="581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работы стал прототип сайта</a:t>
            </a:r>
          </a:p>
        </p:txBody>
      </p:sp>
    </p:spTree>
    <p:extLst>
      <p:ext uri="{BB962C8B-B14F-4D97-AF65-F5344CB8AC3E}">
        <p14:creationId xmlns:p14="http://schemas.microsoft.com/office/powerpoint/2010/main" val="28278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2887312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внимание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2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Проблема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 descr="https://www.ya-roditel.ru/upload/medialibrary/f90/f90e00bab2ee9355e52fbca52e86be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44" y="1477108"/>
            <a:ext cx="7390473" cy="51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1"/>
          <p:cNvSpPr txBox="1">
            <a:spLocks/>
          </p:cNvSpPr>
          <p:nvPr/>
        </p:nvSpPr>
        <p:spPr>
          <a:xfrm>
            <a:off x="1377890" y="402020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Проблема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122" name="Picture 2" descr="https://sun9-25.userapi.com/c200728/v200728983/1d38d/SRj0IYGUv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18805" r="22458" b="12831"/>
          <a:stretch/>
        </p:blipFill>
        <p:spPr bwMode="auto">
          <a:xfrm>
            <a:off x="1599687" y="1300915"/>
            <a:ext cx="7199715" cy="49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1"/>
          <p:cNvSpPr txBox="1">
            <a:spLocks/>
          </p:cNvSpPr>
          <p:nvPr/>
        </p:nvSpPr>
        <p:spPr>
          <a:xfrm>
            <a:off x="1377890" y="402020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Проблема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7868261"/>
              </p:ext>
            </p:extLst>
          </p:nvPr>
        </p:nvGraphicFramePr>
        <p:xfrm>
          <a:off x="937846" y="1172308"/>
          <a:ext cx="3773794" cy="262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0100856"/>
              </p:ext>
            </p:extLst>
          </p:nvPr>
        </p:nvGraphicFramePr>
        <p:xfrm>
          <a:off x="2508738" y="3868614"/>
          <a:ext cx="4982308" cy="271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77390357"/>
              </p:ext>
            </p:extLst>
          </p:nvPr>
        </p:nvGraphicFramePr>
        <p:xfrm>
          <a:off x="4618892" y="1101969"/>
          <a:ext cx="4360985" cy="266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85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7300" y="402019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Цель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146" name="Picture 2" descr="https://s1.1zoom.ru/big3/459/Boys_Glasses_Globe_505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40" y="1570893"/>
            <a:ext cx="7198020" cy="47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Задачи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587" name="Group 34"/>
          <p:cNvGrpSpPr>
            <a:grpSpLocks/>
          </p:cNvGrpSpPr>
          <p:nvPr/>
        </p:nvGrpSpPr>
        <p:grpSpPr bwMode="auto">
          <a:xfrm>
            <a:off x="1792819" y="1788980"/>
            <a:ext cx="7238694" cy="889969"/>
            <a:chOff x="1248" y="1344"/>
            <a:chExt cx="3408" cy="419"/>
          </a:xfrm>
        </p:grpSpPr>
        <p:grpSp>
          <p:nvGrpSpPr>
            <p:cNvPr id="588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592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89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1" name="Text Box 12"/>
            <p:cNvSpPr txBox="1">
              <a:spLocks noChangeArrowheads="1"/>
            </p:cNvSpPr>
            <p:nvPr/>
          </p:nvSpPr>
          <p:spPr bwMode="gray">
            <a:xfrm>
              <a:off x="1387" y="1398"/>
              <a:ext cx="19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95" name="Group 35"/>
          <p:cNvGrpSpPr>
            <a:grpSpLocks/>
          </p:cNvGrpSpPr>
          <p:nvPr/>
        </p:nvGrpSpPr>
        <p:grpSpPr bwMode="auto">
          <a:xfrm>
            <a:off x="1784263" y="3217572"/>
            <a:ext cx="7238694" cy="889969"/>
            <a:chOff x="1248" y="1920"/>
            <a:chExt cx="3408" cy="419"/>
          </a:xfrm>
        </p:grpSpPr>
        <p:grpSp>
          <p:nvGrpSpPr>
            <p:cNvPr id="59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60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9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9" name="Text Box 15"/>
            <p:cNvSpPr txBox="1">
              <a:spLocks noChangeArrowheads="1"/>
            </p:cNvSpPr>
            <p:nvPr/>
          </p:nvSpPr>
          <p:spPr bwMode="gray">
            <a:xfrm>
              <a:off x="1392" y="1974"/>
              <a:ext cx="197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03" name="Group 36"/>
          <p:cNvGrpSpPr>
            <a:grpSpLocks/>
          </p:cNvGrpSpPr>
          <p:nvPr/>
        </p:nvGrpSpPr>
        <p:grpSpPr bwMode="auto">
          <a:xfrm>
            <a:off x="1774390" y="4549574"/>
            <a:ext cx="7308373" cy="898536"/>
            <a:chOff x="1248" y="2480"/>
            <a:chExt cx="3408" cy="419"/>
          </a:xfrm>
        </p:grpSpPr>
        <p:sp>
          <p:nvSpPr>
            <p:cNvPr id="604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6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60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609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0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1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08" name="Text Box 28"/>
            <p:cNvSpPr txBox="1">
              <a:spLocks noChangeArrowheads="1"/>
            </p:cNvSpPr>
            <p:nvPr/>
          </p:nvSpPr>
          <p:spPr bwMode="gray">
            <a:xfrm>
              <a:off x="1400" y="2526"/>
              <a:ext cx="195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441246" y="2010707"/>
            <a:ext cx="4043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рынок игр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3797" y="2755908"/>
            <a:ext cx="6219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технологии создания проектов на данной платформе, выбрать оптимальный язык программирования и среду разработки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4796" y="4806527"/>
            <a:ext cx="4056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макета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3646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7300" y="402019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Анализ рынка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194" name="Picture 2" descr="https://sun9-72.userapi.com/c858028/v858028983/133a33/pHKwL5iPnb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5123" b="3740"/>
          <a:stretch/>
        </p:blipFill>
        <p:spPr bwMode="auto">
          <a:xfrm>
            <a:off x="1483460" y="1746738"/>
            <a:ext cx="7496416" cy="4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Конкуренты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058" name="Picture 10" descr="https://sun9-61.userapi.com/c858032/v858032052/1309a8/4sZEy0CqG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9" t="27180" r="1611" b="5424"/>
          <a:stretch/>
        </p:blipFill>
        <p:spPr bwMode="auto">
          <a:xfrm>
            <a:off x="895096" y="1781908"/>
            <a:ext cx="8248903" cy="41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659" y="378574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Технологии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74" name="Picture 2" descr="https://demiart.ru/forum/uploads16/post-755799-14488336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12" y="2942490"/>
            <a:ext cx="3762749" cy="376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https://static.tildacdn.com/tild3630-3961-4362-b635-353132663563/c-shar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29" y="3293299"/>
            <a:ext cx="1435153" cy="16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https://assets.inthepocket.com/images/blog/Header-Xamar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813" b="71250" l="9969" r="89688">
                        <a14:foregroundMark x1="18656" y1="49625" x2="18656" y2="49625"/>
                        <a14:foregroundMark x1="22531" y1="49625" x2="22531" y2="49625"/>
                        <a14:foregroundMark x1="23094" y1="57375" x2="23094" y2="57375"/>
                        <a14:foregroundMark x1="18281" y1="57375" x2="18281" y2="57375"/>
                        <a14:foregroundMark x1="38156" y1="48125" x2="38156" y2="48125"/>
                        <a14:foregroundMark x1="50313" y1="50000" x2="50313" y2="50000"/>
                        <a14:foregroundMark x1="58031" y1="48875" x2="58031" y2="48875"/>
                        <a14:foregroundMark x1="70969" y1="49250" x2="70969" y2="49250"/>
                        <a14:foregroundMark x1="77531" y1="47688" x2="77531" y2="47688"/>
                        <a14:foregroundMark x1="79844" y1="48500" x2="79844" y2="48500"/>
                        <a14:foregroundMark x1="80438" y1="40750" x2="80438" y2="40750"/>
                        <a14:foregroundMark x1="83313" y1="50000" x2="8331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2" t="32269" r="9723" b="27191"/>
          <a:stretch/>
        </p:blipFill>
        <p:spPr bwMode="auto">
          <a:xfrm>
            <a:off x="4091353" y="1417286"/>
            <a:ext cx="4900246" cy="12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139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Образовательная игра для детей</vt:lpstr>
      <vt:lpstr>Проблема</vt:lpstr>
      <vt:lpstr>Презентация PowerPoint</vt:lpstr>
      <vt:lpstr>Презентация PowerPoint</vt:lpstr>
      <vt:lpstr>Презентация PowerPoint</vt:lpstr>
      <vt:lpstr>Задачи</vt:lpstr>
      <vt:lpstr>Презентация PowerPoint</vt:lpstr>
      <vt:lpstr>Конкуренты</vt:lpstr>
      <vt:lpstr>Технологии</vt:lpstr>
      <vt:lpstr>Дизайн-макеты</vt:lpstr>
      <vt:lpstr>Дизайн-макеты</vt:lpstr>
      <vt:lpstr>Дизайн-макеты</vt:lpstr>
      <vt:lpstr>Дизайн-макеты</vt:lpstr>
      <vt:lpstr>Дизайн-макеты</vt:lpstr>
      <vt:lpstr>Выполненные задачи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123</cp:lastModifiedBy>
  <cp:revision>48</cp:revision>
  <dcterms:created xsi:type="dcterms:W3CDTF">2014-11-21T11:00:06Z</dcterms:created>
  <dcterms:modified xsi:type="dcterms:W3CDTF">2020-01-15T12:54:42Z</dcterms:modified>
</cp:coreProperties>
</file>