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5B7BF-61B3-4F25-8467-FA8333DF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B17619-D1B9-4F59-A3AE-9A0C0001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1832B-6DE6-4302-93F2-888EF7C69AE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238737-103B-4A02-8EFF-313774E7B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964639-D7BB-4336-9C73-B236FC1E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FEA50-904B-4242-84A4-AB1BE2A91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8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56E4A-5C27-4E30-A3A5-73C510C23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A8BA2E-21E2-4EF3-AF4F-455CA60DD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168983-8AC1-4E94-9172-EF2601062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1832B-6DE6-4302-93F2-888EF7C69AED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35B3D3-2CF7-4ABF-8688-B01C66EF9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050A6-8AB9-4004-B7B3-1874D526C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FEA50-904B-4242-84A4-AB1BE2A91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04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CBECC45-6A78-4971-B6FE-94D0A91E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Образовательная игра «Познаем мир!»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D6F580-2016-4B94-9864-7F7DD53797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75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BB054FB-868D-4621-A363-946599A7F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56A0EA-16D4-40CE-8C66-F61A0DD782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51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E115A8E-F0B1-4F3B-AA81-0DE557381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FDBC3C-D0E5-4A15-9AC6-D63D3AD5CA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8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F2F457F-DD7E-4A24-9597-57388BCB2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148684-B9B7-4F3A-A5D2-0465C65084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5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A7B9168-BB8F-4EB4-B1A2-22A41FB5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Спасибо за внимание!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BF2A9E1-EBCA-4645-BBF4-EBC71AB10B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22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AA9E4F9-436D-42CA-B8DD-2A3D3DA4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Raleway" panose="020B0604020202020204" charset="-52"/>
              </a:rPr>
              <a:t>Распределение по ролям</a:t>
            </a:r>
            <a:endParaRPr lang="ru-RU" sz="3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584F66-5930-4073-A68B-16D37788F3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0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4D60C4C-AFD2-44F5-A94D-171DE9C1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418A3B-B8A4-4994-8F88-6FA723023A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1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30E7650-A133-4CFC-86CE-86912724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Цель проекта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8D2174-4D4B-4B9A-9D8D-4F9489F828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5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257F285-9963-4586-940F-D506A2B1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Raleway" panose="020B0604020202020204" charset="-52"/>
              </a:rPr>
              <a:t>Задачи</a:t>
            </a:r>
            <a:endParaRPr lang="ru-RU" sz="3600" dirty="0">
              <a:latin typeface="Raleway" panose="020B060402020202020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0D83E7-A068-4CBA-94D2-222C004170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6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46C2A4B-37EC-49A5-AA74-43D4FA67E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>
                <a:latin typeface="Raleway" panose="020B0604020202020204" charset="-52"/>
              </a:rPr>
              <a:t>Описание игры</a:t>
            </a:r>
            <a:endParaRPr lang="ru-RU" sz="3600" dirty="0">
              <a:latin typeface="Raleway" panose="020B060402020202020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58B5C0-CEAB-4E44-86E3-D28FD11D4D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5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561A78F-F92D-4B89-8A1C-159DB93C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600">
                <a:latin typeface="Raleway" panose="020B0604020202020204" charset="-52"/>
              </a:rPr>
              <a:t>Анализ и выводы</a:t>
            </a:r>
            <a:br>
              <a:rPr lang="ru-RU" sz="3600">
                <a:latin typeface="Raleway" panose="020B0604020202020204" charset="-52"/>
              </a:rPr>
            </a:br>
            <a:r>
              <a:rPr lang="ru-RU">
                <a:latin typeface="Raleway" panose="020B0604020202020204" charset="-52"/>
              </a:rPr>
              <a:t>похожих игр, конкуренты они или нет, их особенности</a:t>
            </a:r>
            <a:endParaRPr lang="ru-RU" sz="3600" dirty="0">
              <a:latin typeface="Raleway" panose="020B060402020202020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AC0CDC-1D8C-4FEE-ACDF-7099877BDA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2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519C1B9-C0EF-4E49-89B7-F6343048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latin typeface="Raleway" panose="020B0604020202020204" charset="-52"/>
              </a:rPr>
              <a:t>Особенности приложения</a:t>
            </a:r>
            <a:endParaRPr lang="ru-RU" sz="3200" b="1" dirty="0">
              <a:latin typeface="Raleway" panose="020B0604020202020204" charset="-5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E0F687-05CB-47BD-BE13-63C89FB18A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8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310841E-01FF-495E-8570-86A65909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98BF65-2FF8-4E88-ABB5-F2F1FCB0B0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84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Экран (16:9)</PresentationFormat>
  <Paragraphs>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Raleway</vt:lpstr>
      <vt:lpstr>Тема Office</vt:lpstr>
      <vt:lpstr>Образовательная игра «Познаем мир!»</vt:lpstr>
      <vt:lpstr>Распределение по ролям</vt:lpstr>
      <vt:lpstr>Презентация PowerPoint</vt:lpstr>
      <vt:lpstr>Цель проекта</vt:lpstr>
      <vt:lpstr>Задачи</vt:lpstr>
      <vt:lpstr>Описание игры</vt:lpstr>
      <vt:lpstr>Анализ и выводы похожих игр, конкуренты они или нет, их особенности</vt:lpstr>
      <vt:lpstr>Особенности приложения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Образовательная игра «Познаем мир!»</dc:title>
  <dc:creator>Nastusha</dc:creator>
  <cp:lastModifiedBy>Nastusha</cp:lastModifiedBy>
  <cp:revision>1</cp:revision>
  <dcterms:created xsi:type="dcterms:W3CDTF">2020-02-10T17:34:07Z</dcterms:created>
  <dcterms:modified xsi:type="dcterms:W3CDTF">2020-02-10T17:34:07Z</dcterms:modified>
</cp:coreProperties>
</file>