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4" r:id="rId6"/>
    <p:sldId id="258" r:id="rId7"/>
    <p:sldId id="265" r:id="rId8"/>
    <p:sldId id="268" r:id="rId9"/>
    <p:sldId id="271" r:id="rId10"/>
    <p:sldId id="269" r:id="rId11"/>
    <p:sldId id="272" r:id="rId12"/>
    <p:sldId id="273" r:id="rId13"/>
    <p:sldId id="274" r:id="rId14"/>
    <p:sldId id="275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03E3A-073B-4452-855D-B42C4E5C5D1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A51C95-1CC0-4C49-9E88-F0BEC67A672C}">
      <dgm:prSet phldrT="[Текст]" custT="1"/>
      <dgm:spPr/>
      <dgm:t>
        <a:bodyPr/>
        <a:lstStyle/>
        <a:p>
          <a:r>
            <a:rPr lang="ru-RU" sz="1800" b="1" dirty="0" smtClean="0"/>
            <a:t>Создание персонажа</a:t>
          </a:r>
          <a:endParaRPr lang="ru-RU" sz="1800" b="1" dirty="0"/>
        </a:p>
      </dgm:t>
    </dgm:pt>
    <dgm:pt modelId="{2B63318C-29FE-4019-86DC-4DF589C5FEAF}" type="parTrans" cxnId="{231EC865-B9E0-4702-83C9-1F5703C1092D}">
      <dgm:prSet/>
      <dgm:spPr/>
      <dgm:t>
        <a:bodyPr/>
        <a:lstStyle/>
        <a:p>
          <a:endParaRPr lang="ru-RU"/>
        </a:p>
      </dgm:t>
    </dgm:pt>
    <dgm:pt modelId="{B25E0047-A188-4534-A474-51A300D182DB}" type="sibTrans" cxnId="{231EC865-B9E0-4702-83C9-1F5703C1092D}">
      <dgm:prSet/>
      <dgm:spPr/>
      <dgm:t>
        <a:bodyPr/>
        <a:lstStyle/>
        <a:p>
          <a:endParaRPr lang="ru-RU"/>
        </a:p>
      </dgm:t>
    </dgm:pt>
    <dgm:pt modelId="{0A416B50-E11A-4317-9D36-99D4AACD997E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Выбрать пол и заполнить баллы ЕГЭ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1F47CD-6371-471E-AA00-E270F3E08027}" type="parTrans" cxnId="{224FA22F-65C5-4488-B37A-924D74F53D87}">
      <dgm:prSet/>
      <dgm:spPr/>
      <dgm:t>
        <a:bodyPr/>
        <a:lstStyle/>
        <a:p>
          <a:endParaRPr lang="ru-RU"/>
        </a:p>
      </dgm:t>
    </dgm:pt>
    <dgm:pt modelId="{3E150B97-267E-4946-A39B-744605297123}" type="sibTrans" cxnId="{224FA22F-65C5-4488-B37A-924D74F53D87}">
      <dgm:prSet/>
      <dgm:spPr/>
      <dgm:t>
        <a:bodyPr/>
        <a:lstStyle/>
        <a:p>
          <a:endParaRPr lang="ru-RU"/>
        </a:p>
      </dgm:t>
    </dgm:pt>
    <dgm:pt modelId="{824F8BB1-68A1-4B1A-AA3F-0A928EE67272}">
      <dgm:prSet phldrT="[Текст]" custT="1"/>
      <dgm:spPr/>
      <dgm:t>
        <a:bodyPr/>
        <a:lstStyle/>
        <a:p>
          <a:r>
            <a:rPr lang="ru-RU" sz="1800" b="1" dirty="0" smtClean="0"/>
            <a:t>Подача копий</a:t>
          </a:r>
          <a:endParaRPr lang="ru-RU" sz="1800" b="1" dirty="0"/>
        </a:p>
      </dgm:t>
    </dgm:pt>
    <dgm:pt modelId="{DB3F4DA2-7EB7-4500-9CFF-5AAD583FB9B8}" type="parTrans" cxnId="{60391FB2-30B6-42ED-BBF0-5EB79500B11B}">
      <dgm:prSet/>
      <dgm:spPr/>
      <dgm:t>
        <a:bodyPr/>
        <a:lstStyle/>
        <a:p>
          <a:endParaRPr lang="ru-RU"/>
        </a:p>
      </dgm:t>
    </dgm:pt>
    <dgm:pt modelId="{C5E781B6-AFF0-49C7-8F8D-9EF62E97C822}" type="sibTrans" cxnId="{60391FB2-30B6-42ED-BBF0-5EB79500B11B}">
      <dgm:prSet/>
      <dgm:spPr/>
      <dgm:t>
        <a:bodyPr/>
        <a:lstStyle/>
        <a:p>
          <a:endParaRPr lang="ru-RU"/>
        </a:p>
      </dgm:t>
    </dgm:pt>
    <dgm:pt modelId="{6FF37A46-B286-4F2A-B4D6-14A9F79958B9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Встретить неигровых персонажей и сделать выбор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1DE7F0-8666-47E6-A6A3-1F53D58DA382}" type="parTrans" cxnId="{140CD8C2-EB34-4C1F-ADF0-A7BA5EBFF243}">
      <dgm:prSet/>
      <dgm:spPr/>
      <dgm:t>
        <a:bodyPr/>
        <a:lstStyle/>
        <a:p>
          <a:endParaRPr lang="ru-RU"/>
        </a:p>
      </dgm:t>
    </dgm:pt>
    <dgm:pt modelId="{82ED2C7E-D4D4-49F4-907B-6A648B04ADEF}" type="sibTrans" cxnId="{140CD8C2-EB34-4C1F-ADF0-A7BA5EBFF243}">
      <dgm:prSet/>
      <dgm:spPr/>
      <dgm:t>
        <a:bodyPr/>
        <a:lstStyle/>
        <a:p>
          <a:endParaRPr lang="ru-RU"/>
        </a:p>
      </dgm:t>
    </dgm:pt>
    <dgm:pt modelId="{6F2FE1F2-00EB-4F07-A67B-23D0879A9A89}">
      <dgm:prSet phldrT="[Текст]" custT="1"/>
      <dgm:spPr/>
      <dgm:t>
        <a:bodyPr/>
        <a:lstStyle/>
        <a:p>
          <a:r>
            <a:rPr lang="ru-RU" sz="1800" b="1" dirty="0" smtClean="0"/>
            <a:t>Первая волна</a:t>
          </a:r>
          <a:endParaRPr lang="ru-RU" sz="1800" b="1" dirty="0"/>
        </a:p>
      </dgm:t>
    </dgm:pt>
    <dgm:pt modelId="{2E9C2770-5F86-456F-B4FA-8AA9C3106C0B}" type="parTrans" cxnId="{4FA5AF85-C3EA-4232-95D9-7D4192C78ADC}">
      <dgm:prSet/>
      <dgm:spPr/>
      <dgm:t>
        <a:bodyPr/>
        <a:lstStyle/>
        <a:p>
          <a:endParaRPr lang="ru-RU"/>
        </a:p>
      </dgm:t>
    </dgm:pt>
    <dgm:pt modelId="{BD5E7900-97DA-4D1C-AE42-F2995BC04215}" type="sibTrans" cxnId="{4FA5AF85-C3EA-4232-95D9-7D4192C78ADC}">
      <dgm:prSet/>
      <dgm:spPr/>
      <dgm:t>
        <a:bodyPr/>
        <a:lstStyle/>
        <a:p>
          <a:endParaRPr lang="ru-RU"/>
        </a:p>
      </dgm:t>
    </dgm:pt>
    <dgm:pt modelId="{C664F2BD-C536-47B1-A361-2405058194E6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Сдать оригиналы и отслеживать себя в списках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9665F-AA08-4716-92A4-1CE569CE0A95}" type="parTrans" cxnId="{6B790AE5-2DA6-44F5-BF5F-C0776DF30B50}">
      <dgm:prSet/>
      <dgm:spPr/>
      <dgm:t>
        <a:bodyPr/>
        <a:lstStyle/>
        <a:p>
          <a:endParaRPr lang="ru-RU"/>
        </a:p>
      </dgm:t>
    </dgm:pt>
    <dgm:pt modelId="{BF3E1D23-C501-412F-B4F5-15DF6B5D90BC}" type="sibTrans" cxnId="{6B790AE5-2DA6-44F5-BF5F-C0776DF30B50}">
      <dgm:prSet/>
      <dgm:spPr/>
      <dgm:t>
        <a:bodyPr/>
        <a:lstStyle/>
        <a:p>
          <a:endParaRPr lang="ru-RU"/>
        </a:p>
      </dgm:t>
    </dgm:pt>
    <dgm:pt modelId="{B02DC025-1E46-4C70-902A-C3FCE2874C69}">
      <dgm:prSet custT="1"/>
      <dgm:spPr/>
      <dgm:t>
        <a:bodyPr/>
        <a:lstStyle/>
        <a:p>
          <a:r>
            <a:rPr lang="ru-RU" sz="1800" b="1" dirty="0" smtClean="0"/>
            <a:t>Ты – студент </a:t>
          </a:r>
          <a:r>
            <a:rPr lang="ru-RU" sz="1800" b="1" dirty="0" err="1" smtClean="0"/>
            <a:t>УрФУ</a:t>
          </a:r>
          <a:endParaRPr lang="ru-RU" sz="1800" b="1" dirty="0"/>
        </a:p>
      </dgm:t>
    </dgm:pt>
    <dgm:pt modelId="{485E8EEE-4249-4E12-89BF-7E18ED8EB832}" type="parTrans" cxnId="{79AB5EE1-811A-442B-962C-D82E13013EEA}">
      <dgm:prSet/>
      <dgm:spPr/>
      <dgm:t>
        <a:bodyPr/>
        <a:lstStyle/>
        <a:p>
          <a:endParaRPr lang="ru-RU"/>
        </a:p>
      </dgm:t>
    </dgm:pt>
    <dgm:pt modelId="{7CC9D89F-7D6A-4152-AD50-813735B951B7}" type="sibTrans" cxnId="{79AB5EE1-811A-442B-962C-D82E13013EEA}">
      <dgm:prSet/>
      <dgm:spPr/>
      <dgm:t>
        <a:bodyPr/>
        <a:lstStyle/>
        <a:p>
          <a:endParaRPr lang="ru-RU"/>
        </a:p>
      </dgm:t>
    </dgm:pt>
    <dgm:pt modelId="{BA444877-75B6-4C5C-A2ED-08618A2CE09B}">
      <dgm:prSet custT="1"/>
      <dgm:spPr/>
      <dgm:t>
        <a:bodyPr/>
        <a:lstStyle/>
        <a:p>
          <a:r>
            <a:rPr lang="ru-RU" sz="1800" b="1" dirty="0" smtClean="0"/>
            <a:t>Вторая волна</a:t>
          </a:r>
          <a:endParaRPr lang="ru-RU" sz="1800" b="1" dirty="0"/>
        </a:p>
      </dgm:t>
    </dgm:pt>
    <dgm:pt modelId="{EE71794A-CF63-487D-ADB2-0CF3A97D9073}" type="sibTrans" cxnId="{5E4E3F68-2A6D-4826-9A3A-0E485EA75FE7}">
      <dgm:prSet/>
      <dgm:spPr/>
      <dgm:t>
        <a:bodyPr/>
        <a:lstStyle/>
        <a:p>
          <a:endParaRPr lang="ru-RU"/>
        </a:p>
      </dgm:t>
    </dgm:pt>
    <dgm:pt modelId="{FA8B56AC-2AFD-4AB8-8B8D-DF277ECEF4AC}" type="parTrans" cxnId="{5E4E3F68-2A6D-4826-9A3A-0E485EA75FE7}">
      <dgm:prSet/>
      <dgm:spPr/>
      <dgm:t>
        <a:bodyPr/>
        <a:lstStyle/>
        <a:p>
          <a:endParaRPr lang="ru-RU"/>
        </a:p>
      </dgm:t>
    </dgm:pt>
    <dgm:pt modelId="{AD72848C-436F-4067-B873-8B0831EE6E52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Поступил или нет?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0254B-160B-40B6-A63E-1C49929662E7}" type="parTrans" cxnId="{11D15F41-7D10-4BF8-9B0C-EF847DB84D2A}">
      <dgm:prSet/>
      <dgm:spPr/>
      <dgm:t>
        <a:bodyPr/>
        <a:lstStyle/>
        <a:p>
          <a:endParaRPr lang="ru-RU"/>
        </a:p>
      </dgm:t>
    </dgm:pt>
    <dgm:pt modelId="{E6AF5EA0-EB40-4B14-8443-06885174C6E9}" type="sibTrans" cxnId="{11D15F41-7D10-4BF8-9B0C-EF847DB84D2A}">
      <dgm:prSet/>
      <dgm:spPr/>
      <dgm:t>
        <a:bodyPr/>
        <a:lstStyle/>
        <a:p>
          <a:endParaRPr lang="ru-RU"/>
        </a:p>
      </dgm:t>
    </dgm:pt>
    <dgm:pt modelId="{B11370BB-BC1B-4F3A-852C-606D0D714C5D}">
      <dgm:prSet custT="1"/>
      <dgm:spPr/>
      <dgm:t>
        <a:bodyPr/>
        <a:lstStyle/>
        <a:p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тебя есть второй шанс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2D3F8E-D603-44E3-9AF4-BD6B5C8F7D33}" type="parTrans" cxnId="{A4760596-6EF0-4333-836E-0F169A697320}">
      <dgm:prSet/>
      <dgm:spPr/>
      <dgm:t>
        <a:bodyPr/>
        <a:lstStyle/>
        <a:p>
          <a:endParaRPr lang="ru-RU"/>
        </a:p>
      </dgm:t>
    </dgm:pt>
    <dgm:pt modelId="{EE7AE8F8-4065-4290-AC71-3CBAD282A3CA}" type="sibTrans" cxnId="{A4760596-6EF0-4333-836E-0F169A697320}">
      <dgm:prSet/>
      <dgm:spPr/>
      <dgm:t>
        <a:bodyPr/>
        <a:lstStyle/>
        <a:p>
          <a:endParaRPr lang="ru-RU"/>
        </a:p>
      </dgm:t>
    </dgm:pt>
    <dgm:pt modelId="{138A3997-9FEF-4B3E-8389-B1D551977773}" type="pres">
      <dgm:prSet presAssocID="{5ED03E3A-073B-4452-855D-B42C4E5C5D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F196B-9506-491E-80F2-42C1501C1E9F}" type="pres">
      <dgm:prSet presAssocID="{5ED03E3A-073B-4452-855D-B42C4E5C5D13}" presName="dot1" presStyleLbl="alignNode1" presStyleIdx="0" presStyleCnt="15"/>
      <dgm:spPr/>
    </dgm:pt>
    <dgm:pt modelId="{9E55668F-9925-43C1-BDDF-16CE0704BD6E}" type="pres">
      <dgm:prSet presAssocID="{5ED03E3A-073B-4452-855D-B42C4E5C5D13}" presName="dot2" presStyleLbl="alignNode1" presStyleIdx="1" presStyleCnt="15"/>
      <dgm:spPr/>
    </dgm:pt>
    <dgm:pt modelId="{3AD5C3A8-CE7B-4D25-B6E4-579A72C5CB3D}" type="pres">
      <dgm:prSet presAssocID="{5ED03E3A-073B-4452-855D-B42C4E5C5D13}" presName="dot3" presStyleLbl="alignNode1" presStyleIdx="2" presStyleCnt="15"/>
      <dgm:spPr/>
    </dgm:pt>
    <dgm:pt modelId="{0FDE3C90-260E-48B1-A2BE-DA95F426F234}" type="pres">
      <dgm:prSet presAssocID="{5ED03E3A-073B-4452-855D-B42C4E5C5D13}" presName="dot4" presStyleLbl="alignNode1" presStyleIdx="3" presStyleCnt="15"/>
      <dgm:spPr/>
    </dgm:pt>
    <dgm:pt modelId="{6B5EEBCE-BF1E-4824-9760-4D182493ACD6}" type="pres">
      <dgm:prSet presAssocID="{5ED03E3A-073B-4452-855D-B42C4E5C5D13}" presName="dot5" presStyleLbl="alignNode1" presStyleIdx="4" presStyleCnt="15"/>
      <dgm:spPr/>
    </dgm:pt>
    <dgm:pt modelId="{90F23E81-0EEF-4923-A663-E65FF6542A66}" type="pres">
      <dgm:prSet presAssocID="{5ED03E3A-073B-4452-855D-B42C4E5C5D13}" presName="dot6" presStyleLbl="alignNode1" presStyleIdx="5" presStyleCnt="15"/>
      <dgm:spPr/>
    </dgm:pt>
    <dgm:pt modelId="{93E24788-4F51-4AF8-B7BC-D5BF2E658B9A}" type="pres">
      <dgm:prSet presAssocID="{5ED03E3A-073B-4452-855D-B42C4E5C5D13}" presName="dot7" presStyleLbl="alignNode1" presStyleIdx="6" presStyleCnt="15"/>
      <dgm:spPr/>
    </dgm:pt>
    <dgm:pt modelId="{30344228-2D55-49B0-925D-FCACA6E444D6}" type="pres">
      <dgm:prSet presAssocID="{5ED03E3A-073B-4452-855D-B42C4E5C5D13}" presName="dot8" presStyleLbl="alignNode1" presStyleIdx="7" presStyleCnt="15"/>
      <dgm:spPr/>
    </dgm:pt>
    <dgm:pt modelId="{BC9E9FC7-77D0-4C64-A5F7-312A6336D2EB}" type="pres">
      <dgm:prSet presAssocID="{5ED03E3A-073B-4452-855D-B42C4E5C5D13}" presName="dotArrow1" presStyleLbl="alignNode1" presStyleIdx="8" presStyleCnt="15"/>
      <dgm:spPr/>
    </dgm:pt>
    <dgm:pt modelId="{01234B12-4B38-4561-8DB8-0BC2362E4544}" type="pres">
      <dgm:prSet presAssocID="{5ED03E3A-073B-4452-855D-B42C4E5C5D13}" presName="dotArrow2" presStyleLbl="alignNode1" presStyleIdx="9" presStyleCnt="15"/>
      <dgm:spPr/>
    </dgm:pt>
    <dgm:pt modelId="{71D4BF38-9371-4C01-8DC4-A9065D0BD112}" type="pres">
      <dgm:prSet presAssocID="{5ED03E3A-073B-4452-855D-B42C4E5C5D13}" presName="dotArrow3" presStyleLbl="alignNode1" presStyleIdx="10" presStyleCnt="15"/>
      <dgm:spPr/>
    </dgm:pt>
    <dgm:pt modelId="{8BBD03DC-5458-4670-91E5-A099578F68E1}" type="pres">
      <dgm:prSet presAssocID="{5ED03E3A-073B-4452-855D-B42C4E5C5D13}" presName="dotArrow4" presStyleLbl="alignNode1" presStyleIdx="11" presStyleCnt="15"/>
      <dgm:spPr/>
    </dgm:pt>
    <dgm:pt modelId="{B9AA36E3-D79C-4F83-8B99-69630AD36D72}" type="pres">
      <dgm:prSet presAssocID="{5ED03E3A-073B-4452-855D-B42C4E5C5D13}" presName="dotArrow5" presStyleLbl="alignNode1" presStyleIdx="12" presStyleCnt="15"/>
      <dgm:spPr/>
    </dgm:pt>
    <dgm:pt modelId="{5AC26F89-63ED-4EC7-A6E6-B4F42B5F6FC5}" type="pres">
      <dgm:prSet presAssocID="{5ED03E3A-073B-4452-855D-B42C4E5C5D13}" presName="dotArrow6" presStyleLbl="alignNode1" presStyleIdx="13" presStyleCnt="15"/>
      <dgm:spPr/>
    </dgm:pt>
    <dgm:pt modelId="{FD025FE1-48BE-4074-ADEA-A1DA7ACD2F8D}" type="pres">
      <dgm:prSet presAssocID="{5ED03E3A-073B-4452-855D-B42C4E5C5D13}" presName="dotArrow7" presStyleLbl="alignNode1" presStyleIdx="14" presStyleCnt="15"/>
      <dgm:spPr/>
    </dgm:pt>
    <dgm:pt modelId="{64758617-2715-4E71-911A-F70FD52F269A}" type="pres">
      <dgm:prSet presAssocID="{41A51C95-1CC0-4C49-9E88-F0BEC67A672C}" presName="parTx1" presStyleLbl="node1" presStyleIdx="0" presStyleCnt="5"/>
      <dgm:spPr/>
      <dgm:t>
        <a:bodyPr/>
        <a:lstStyle/>
        <a:p>
          <a:endParaRPr lang="ru-RU"/>
        </a:p>
      </dgm:t>
    </dgm:pt>
    <dgm:pt modelId="{CC332AA1-EF9C-40E2-B6C9-A69650113DE4}" type="pres">
      <dgm:prSet presAssocID="{41A51C95-1CC0-4C49-9E88-F0BEC67A672C}" presName="desTx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93512-DB16-4DBD-9C77-2D7B9B74036D}" type="pres">
      <dgm:prSet presAssocID="{B25E0047-A188-4534-A474-51A300D182DB}" presName="picture1" presStyleCnt="0"/>
      <dgm:spPr/>
    </dgm:pt>
    <dgm:pt modelId="{8F94D704-D122-4594-9A0B-10D0DF6C9E78}" type="pres">
      <dgm:prSet presAssocID="{B25E0047-A188-4534-A474-51A300D182DB}" presName="imageRepeatNode" presStyleLbl="fgImgPlace1" presStyleIdx="0" presStyleCnt="5"/>
      <dgm:spPr/>
      <dgm:t>
        <a:bodyPr/>
        <a:lstStyle/>
        <a:p>
          <a:endParaRPr lang="ru-RU"/>
        </a:p>
      </dgm:t>
    </dgm:pt>
    <dgm:pt modelId="{BFD7CFDB-91C5-4DFB-9402-0C781418F81F}" type="pres">
      <dgm:prSet presAssocID="{824F8BB1-68A1-4B1A-AA3F-0A928EE67272}" presName="parTx2" presStyleLbl="node1" presStyleIdx="1" presStyleCnt="5"/>
      <dgm:spPr/>
      <dgm:t>
        <a:bodyPr/>
        <a:lstStyle/>
        <a:p>
          <a:endParaRPr lang="ru-RU"/>
        </a:p>
      </dgm:t>
    </dgm:pt>
    <dgm:pt modelId="{601B6A41-328B-4FE1-B1AD-AB817C0AFD0B}" type="pres">
      <dgm:prSet presAssocID="{824F8BB1-68A1-4B1A-AA3F-0A928EE67272}" presName="desTx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20BA9-3DC8-448D-AE05-9C3F10DA9A86}" type="pres">
      <dgm:prSet presAssocID="{C5E781B6-AFF0-49C7-8F8D-9EF62E97C822}" presName="picture2" presStyleCnt="0"/>
      <dgm:spPr/>
    </dgm:pt>
    <dgm:pt modelId="{6FF44970-C70D-4C06-99DB-511525D22A0B}" type="pres">
      <dgm:prSet presAssocID="{C5E781B6-AFF0-49C7-8F8D-9EF62E97C822}" presName="imageRepeatNode" presStyleLbl="fgImgPlace1" presStyleIdx="1" presStyleCnt="5"/>
      <dgm:spPr/>
      <dgm:t>
        <a:bodyPr/>
        <a:lstStyle/>
        <a:p>
          <a:endParaRPr lang="ru-RU"/>
        </a:p>
      </dgm:t>
    </dgm:pt>
    <dgm:pt modelId="{37E6511C-BBBA-435D-869E-EE71066238B9}" type="pres">
      <dgm:prSet presAssocID="{6F2FE1F2-00EB-4F07-A67B-23D0879A9A89}" presName="parTx3" presStyleLbl="node1" presStyleIdx="2" presStyleCnt="5"/>
      <dgm:spPr/>
      <dgm:t>
        <a:bodyPr/>
        <a:lstStyle/>
        <a:p>
          <a:endParaRPr lang="ru-RU"/>
        </a:p>
      </dgm:t>
    </dgm:pt>
    <dgm:pt modelId="{6FAFD28E-E2FA-4FD3-855E-02BA7066FD42}" type="pres">
      <dgm:prSet presAssocID="{6F2FE1F2-00EB-4F07-A67B-23D0879A9A89}" presName="desTx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BF8C-103D-438A-91CF-AA442C68AEFA}" type="pres">
      <dgm:prSet presAssocID="{BD5E7900-97DA-4D1C-AE42-F2995BC04215}" presName="picture3" presStyleCnt="0"/>
      <dgm:spPr/>
    </dgm:pt>
    <dgm:pt modelId="{C825501E-2529-4420-88E8-783F0D116B2D}" type="pres">
      <dgm:prSet presAssocID="{BD5E7900-97DA-4D1C-AE42-F2995BC04215}" presName="imageRepeatNode" presStyleLbl="fgImgPlace1" presStyleIdx="2" presStyleCnt="5"/>
      <dgm:spPr/>
      <dgm:t>
        <a:bodyPr/>
        <a:lstStyle/>
        <a:p>
          <a:endParaRPr lang="ru-RU"/>
        </a:p>
      </dgm:t>
    </dgm:pt>
    <dgm:pt modelId="{F0D5881B-570B-4D19-AAA5-306F83254F4A}" type="pres">
      <dgm:prSet presAssocID="{BA444877-75B6-4C5C-A2ED-08618A2CE09B}" presName="parTx4" presStyleLbl="node1" presStyleIdx="3" presStyleCnt="5"/>
      <dgm:spPr/>
      <dgm:t>
        <a:bodyPr/>
        <a:lstStyle/>
        <a:p>
          <a:endParaRPr lang="ru-RU"/>
        </a:p>
      </dgm:t>
    </dgm:pt>
    <dgm:pt modelId="{9B18E126-69A9-48F0-BF8A-6F2FBF5D9A14}" type="pres">
      <dgm:prSet presAssocID="{BA444877-75B6-4C5C-A2ED-08618A2CE09B}" presName="desTx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650E6-5566-4AB7-86F7-47E98FA5AD7E}" type="pres">
      <dgm:prSet presAssocID="{EE71794A-CF63-487D-ADB2-0CF3A97D9073}" presName="picture4" presStyleCnt="0"/>
      <dgm:spPr/>
    </dgm:pt>
    <dgm:pt modelId="{FCC5C65B-BAB0-4F11-A4DF-1CB6C1FFE7A7}" type="pres">
      <dgm:prSet presAssocID="{EE71794A-CF63-487D-ADB2-0CF3A97D9073}" presName="imageRepeatNode" presStyleLbl="fgImgPlace1" presStyleIdx="3" presStyleCnt="5"/>
      <dgm:spPr/>
      <dgm:t>
        <a:bodyPr/>
        <a:lstStyle/>
        <a:p>
          <a:endParaRPr lang="ru-RU"/>
        </a:p>
      </dgm:t>
    </dgm:pt>
    <dgm:pt modelId="{86AA5252-064D-467F-BA64-7705FE75712B}" type="pres">
      <dgm:prSet presAssocID="{B02DC025-1E46-4C70-902A-C3FCE2874C69}" presName="parTx5" presStyleLbl="node1" presStyleIdx="4" presStyleCnt="5"/>
      <dgm:spPr/>
      <dgm:t>
        <a:bodyPr/>
        <a:lstStyle/>
        <a:p>
          <a:endParaRPr lang="ru-RU"/>
        </a:p>
      </dgm:t>
    </dgm:pt>
    <dgm:pt modelId="{9180FA9E-0CEF-4303-A1A9-0BDA48BD7948}" type="pres">
      <dgm:prSet presAssocID="{B02DC025-1E46-4C70-902A-C3FCE2874C69}" presName="desTx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C0D42-4602-4B77-9067-E4168DC3C136}" type="pres">
      <dgm:prSet presAssocID="{7CC9D89F-7D6A-4152-AD50-813735B951B7}" presName="picture5" presStyleCnt="0"/>
      <dgm:spPr/>
    </dgm:pt>
    <dgm:pt modelId="{9250D612-73FA-4761-A062-CEAA7E726F36}" type="pres">
      <dgm:prSet presAssocID="{7CC9D89F-7D6A-4152-AD50-813735B951B7}" presName="imageRepeatNode" presStyleLbl="fgImgPlace1" presStyleIdx="4" presStyleCnt="5"/>
      <dgm:spPr/>
      <dgm:t>
        <a:bodyPr/>
        <a:lstStyle/>
        <a:p>
          <a:endParaRPr lang="ru-RU"/>
        </a:p>
      </dgm:t>
    </dgm:pt>
  </dgm:ptLst>
  <dgm:cxnLst>
    <dgm:cxn modelId="{1B73B765-9457-4D48-BAEC-72DBDB18B926}" type="presOf" srcId="{C5E781B6-AFF0-49C7-8F8D-9EF62E97C822}" destId="{6FF44970-C70D-4C06-99DB-511525D22A0B}" srcOrd="0" destOrd="0" presId="urn:microsoft.com/office/officeart/2008/layout/AscendingPictureAccentProcess"/>
    <dgm:cxn modelId="{46268C5A-A543-41B7-A691-D81CB5F0D254}" type="presOf" srcId="{0A416B50-E11A-4317-9D36-99D4AACD997E}" destId="{CC332AA1-EF9C-40E2-B6C9-A69650113DE4}" srcOrd="0" destOrd="0" presId="urn:microsoft.com/office/officeart/2008/layout/AscendingPictureAccentProcess"/>
    <dgm:cxn modelId="{96120B8B-DCDF-41C8-9ECE-46E6944CDC71}" type="presOf" srcId="{BA444877-75B6-4C5C-A2ED-08618A2CE09B}" destId="{F0D5881B-570B-4D19-AAA5-306F83254F4A}" srcOrd="0" destOrd="0" presId="urn:microsoft.com/office/officeart/2008/layout/AscendingPictureAccentProcess"/>
    <dgm:cxn modelId="{8345FEE8-B57B-4BE2-BEB5-84C1F4C63B84}" type="presOf" srcId="{BD5E7900-97DA-4D1C-AE42-F2995BC04215}" destId="{C825501E-2529-4420-88E8-783F0D116B2D}" srcOrd="0" destOrd="0" presId="urn:microsoft.com/office/officeart/2008/layout/AscendingPictureAccentProcess"/>
    <dgm:cxn modelId="{82AC4219-77A7-420E-A428-E272A6A850DD}" type="presOf" srcId="{6FF37A46-B286-4F2A-B4D6-14A9F79958B9}" destId="{601B6A41-328B-4FE1-B1AD-AB817C0AFD0B}" srcOrd="0" destOrd="0" presId="urn:microsoft.com/office/officeart/2008/layout/AscendingPictureAccentProcess"/>
    <dgm:cxn modelId="{60391FB2-30B6-42ED-BBF0-5EB79500B11B}" srcId="{5ED03E3A-073B-4452-855D-B42C4E5C5D13}" destId="{824F8BB1-68A1-4B1A-AA3F-0A928EE67272}" srcOrd="1" destOrd="0" parTransId="{DB3F4DA2-7EB7-4500-9CFF-5AAD583FB9B8}" sibTransId="{C5E781B6-AFF0-49C7-8F8D-9EF62E97C822}"/>
    <dgm:cxn modelId="{5E4E3F68-2A6D-4826-9A3A-0E485EA75FE7}" srcId="{5ED03E3A-073B-4452-855D-B42C4E5C5D13}" destId="{BA444877-75B6-4C5C-A2ED-08618A2CE09B}" srcOrd="3" destOrd="0" parTransId="{FA8B56AC-2AFD-4AB8-8B8D-DF277ECEF4AC}" sibTransId="{EE71794A-CF63-487D-ADB2-0CF3A97D9073}"/>
    <dgm:cxn modelId="{A4760596-6EF0-4333-836E-0F169A697320}" srcId="{BA444877-75B6-4C5C-A2ED-08618A2CE09B}" destId="{B11370BB-BC1B-4F3A-852C-606D0D714C5D}" srcOrd="0" destOrd="0" parTransId="{102D3F8E-D603-44E3-9AF4-BD6B5C8F7D33}" sibTransId="{EE7AE8F8-4065-4290-AC71-3CBAD282A3CA}"/>
    <dgm:cxn modelId="{654C25EB-0D34-4E41-94D2-B7E3018B5A52}" type="presOf" srcId="{B02DC025-1E46-4C70-902A-C3FCE2874C69}" destId="{86AA5252-064D-467F-BA64-7705FE75712B}" srcOrd="0" destOrd="0" presId="urn:microsoft.com/office/officeart/2008/layout/AscendingPictureAccentProcess"/>
    <dgm:cxn modelId="{5AED287E-A485-46B8-8D90-4A2738B2607F}" type="presOf" srcId="{6F2FE1F2-00EB-4F07-A67B-23D0879A9A89}" destId="{37E6511C-BBBA-435D-869E-EE71066238B9}" srcOrd="0" destOrd="0" presId="urn:microsoft.com/office/officeart/2008/layout/AscendingPictureAccentProcess"/>
    <dgm:cxn modelId="{6B790AE5-2DA6-44F5-BF5F-C0776DF30B50}" srcId="{6F2FE1F2-00EB-4F07-A67B-23D0879A9A89}" destId="{C664F2BD-C536-47B1-A361-2405058194E6}" srcOrd="0" destOrd="0" parTransId="{F999665F-AA08-4716-92A4-1CE569CE0A95}" sibTransId="{BF3E1D23-C501-412F-B4F5-15DF6B5D90BC}"/>
    <dgm:cxn modelId="{231EC865-B9E0-4702-83C9-1F5703C1092D}" srcId="{5ED03E3A-073B-4452-855D-B42C4E5C5D13}" destId="{41A51C95-1CC0-4C49-9E88-F0BEC67A672C}" srcOrd="0" destOrd="0" parTransId="{2B63318C-29FE-4019-86DC-4DF589C5FEAF}" sibTransId="{B25E0047-A188-4534-A474-51A300D182DB}"/>
    <dgm:cxn modelId="{991A3D4E-8913-4768-95AE-F9FA9BE31CF8}" type="presOf" srcId="{B11370BB-BC1B-4F3A-852C-606D0D714C5D}" destId="{9B18E126-69A9-48F0-BF8A-6F2FBF5D9A14}" srcOrd="0" destOrd="0" presId="urn:microsoft.com/office/officeart/2008/layout/AscendingPictureAccentProcess"/>
    <dgm:cxn modelId="{03DF3330-49FB-48E5-8443-3E9971109DEF}" type="presOf" srcId="{7CC9D89F-7D6A-4152-AD50-813735B951B7}" destId="{9250D612-73FA-4761-A062-CEAA7E726F36}" srcOrd="0" destOrd="0" presId="urn:microsoft.com/office/officeart/2008/layout/AscendingPictureAccentProcess"/>
    <dgm:cxn modelId="{78219061-150F-435E-89C1-DC7970709993}" type="presOf" srcId="{5ED03E3A-073B-4452-855D-B42C4E5C5D13}" destId="{138A3997-9FEF-4B3E-8389-B1D551977773}" srcOrd="0" destOrd="0" presId="urn:microsoft.com/office/officeart/2008/layout/AscendingPictureAccentProcess"/>
    <dgm:cxn modelId="{056FE777-884B-41B4-A101-288B7328F8A7}" type="presOf" srcId="{B25E0047-A188-4534-A474-51A300D182DB}" destId="{8F94D704-D122-4594-9A0B-10D0DF6C9E78}" srcOrd="0" destOrd="0" presId="urn:microsoft.com/office/officeart/2008/layout/AscendingPictureAccentProcess"/>
    <dgm:cxn modelId="{79AB5EE1-811A-442B-962C-D82E13013EEA}" srcId="{5ED03E3A-073B-4452-855D-B42C4E5C5D13}" destId="{B02DC025-1E46-4C70-902A-C3FCE2874C69}" srcOrd="4" destOrd="0" parTransId="{485E8EEE-4249-4E12-89BF-7E18ED8EB832}" sibTransId="{7CC9D89F-7D6A-4152-AD50-813735B951B7}"/>
    <dgm:cxn modelId="{4E89CD4E-DE83-480A-B3BD-0EF3DA673A9A}" type="presOf" srcId="{C664F2BD-C536-47B1-A361-2405058194E6}" destId="{6FAFD28E-E2FA-4FD3-855E-02BA7066FD42}" srcOrd="0" destOrd="0" presId="urn:microsoft.com/office/officeart/2008/layout/AscendingPictureAccentProcess"/>
    <dgm:cxn modelId="{E87E56AD-1309-46C7-89E4-E059925AD7C4}" type="presOf" srcId="{EE71794A-CF63-487D-ADB2-0CF3A97D9073}" destId="{FCC5C65B-BAB0-4F11-A4DF-1CB6C1FFE7A7}" srcOrd="0" destOrd="0" presId="urn:microsoft.com/office/officeart/2008/layout/AscendingPictureAccentProcess"/>
    <dgm:cxn modelId="{224FA22F-65C5-4488-B37A-924D74F53D87}" srcId="{41A51C95-1CC0-4C49-9E88-F0BEC67A672C}" destId="{0A416B50-E11A-4317-9D36-99D4AACD997E}" srcOrd="0" destOrd="0" parTransId="{731F47CD-6371-471E-AA00-E270F3E08027}" sibTransId="{3E150B97-267E-4946-A39B-744605297123}"/>
    <dgm:cxn modelId="{6AF3E5E5-5233-49EE-BD57-7D8D9C2AE2E6}" type="presOf" srcId="{AD72848C-436F-4067-B873-8B0831EE6E52}" destId="{9180FA9E-0CEF-4303-A1A9-0BDA48BD7948}" srcOrd="0" destOrd="0" presId="urn:microsoft.com/office/officeart/2008/layout/AscendingPictureAccentProcess"/>
    <dgm:cxn modelId="{B8364009-6CA1-40F0-A39D-F456432D8E06}" type="presOf" srcId="{41A51C95-1CC0-4C49-9E88-F0BEC67A672C}" destId="{64758617-2715-4E71-911A-F70FD52F269A}" srcOrd="0" destOrd="0" presId="urn:microsoft.com/office/officeart/2008/layout/AscendingPictureAccentProcess"/>
    <dgm:cxn modelId="{140CD8C2-EB34-4C1F-ADF0-A7BA5EBFF243}" srcId="{824F8BB1-68A1-4B1A-AA3F-0A928EE67272}" destId="{6FF37A46-B286-4F2A-B4D6-14A9F79958B9}" srcOrd="0" destOrd="0" parTransId="{8C1DE7F0-8666-47E6-A6A3-1F53D58DA382}" sibTransId="{82ED2C7E-D4D4-49F4-907B-6A648B04ADEF}"/>
    <dgm:cxn modelId="{11D15F41-7D10-4BF8-9B0C-EF847DB84D2A}" srcId="{B02DC025-1E46-4C70-902A-C3FCE2874C69}" destId="{AD72848C-436F-4067-B873-8B0831EE6E52}" srcOrd="0" destOrd="0" parTransId="{6140254B-160B-40B6-A63E-1C49929662E7}" sibTransId="{E6AF5EA0-EB40-4B14-8443-06885174C6E9}"/>
    <dgm:cxn modelId="{4FA5AF85-C3EA-4232-95D9-7D4192C78ADC}" srcId="{5ED03E3A-073B-4452-855D-B42C4E5C5D13}" destId="{6F2FE1F2-00EB-4F07-A67B-23D0879A9A89}" srcOrd="2" destOrd="0" parTransId="{2E9C2770-5F86-456F-B4FA-8AA9C3106C0B}" sibTransId="{BD5E7900-97DA-4D1C-AE42-F2995BC04215}"/>
    <dgm:cxn modelId="{C27DEC13-FBB5-4C4E-84E7-302F849A9864}" type="presOf" srcId="{824F8BB1-68A1-4B1A-AA3F-0A928EE67272}" destId="{BFD7CFDB-91C5-4DFB-9402-0C781418F81F}" srcOrd="0" destOrd="0" presId="urn:microsoft.com/office/officeart/2008/layout/AscendingPictureAccentProcess"/>
    <dgm:cxn modelId="{F0462689-49BA-40D0-887D-E95A0AD56EDB}" type="presParOf" srcId="{138A3997-9FEF-4B3E-8389-B1D551977773}" destId="{317F196B-9506-491E-80F2-42C1501C1E9F}" srcOrd="0" destOrd="0" presId="urn:microsoft.com/office/officeart/2008/layout/AscendingPictureAccentProcess"/>
    <dgm:cxn modelId="{36136634-8E39-4290-B54A-9FD1D5E125E8}" type="presParOf" srcId="{138A3997-9FEF-4B3E-8389-B1D551977773}" destId="{9E55668F-9925-43C1-BDDF-16CE0704BD6E}" srcOrd="1" destOrd="0" presId="urn:microsoft.com/office/officeart/2008/layout/AscendingPictureAccentProcess"/>
    <dgm:cxn modelId="{30018CB0-B9DD-47B8-9B08-83AD98AE6625}" type="presParOf" srcId="{138A3997-9FEF-4B3E-8389-B1D551977773}" destId="{3AD5C3A8-CE7B-4D25-B6E4-579A72C5CB3D}" srcOrd="2" destOrd="0" presId="urn:microsoft.com/office/officeart/2008/layout/AscendingPictureAccentProcess"/>
    <dgm:cxn modelId="{6ED283D8-4869-4F64-8AA0-D57757985255}" type="presParOf" srcId="{138A3997-9FEF-4B3E-8389-B1D551977773}" destId="{0FDE3C90-260E-48B1-A2BE-DA95F426F234}" srcOrd="3" destOrd="0" presId="urn:microsoft.com/office/officeart/2008/layout/AscendingPictureAccentProcess"/>
    <dgm:cxn modelId="{E8DB2C1B-1E6F-459E-A02A-076CAF932514}" type="presParOf" srcId="{138A3997-9FEF-4B3E-8389-B1D551977773}" destId="{6B5EEBCE-BF1E-4824-9760-4D182493ACD6}" srcOrd="4" destOrd="0" presId="urn:microsoft.com/office/officeart/2008/layout/AscendingPictureAccentProcess"/>
    <dgm:cxn modelId="{26EE4FF9-99F8-4F93-B64E-E553650CA1B9}" type="presParOf" srcId="{138A3997-9FEF-4B3E-8389-B1D551977773}" destId="{90F23E81-0EEF-4923-A663-E65FF6542A66}" srcOrd="5" destOrd="0" presId="urn:microsoft.com/office/officeart/2008/layout/AscendingPictureAccentProcess"/>
    <dgm:cxn modelId="{18460D7D-4F30-40DA-9CA9-4BA7F119728E}" type="presParOf" srcId="{138A3997-9FEF-4B3E-8389-B1D551977773}" destId="{93E24788-4F51-4AF8-B7BC-D5BF2E658B9A}" srcOrd="6" destOrd="0" presId="urn:microsoft.com/office/officeart/2008/layout/AscendingPictureAccentProcess"/>
    <dgm:cxn modelId="{A63765C5-69B2-4426-9DCF-C272C3245B96}" type="presParOf" srcId="{138A3997-9FEF-4B3E-8389-B1D551977773}" destId="{30344228-2D55-49B0-925D-FCACA6E444D6}" srcOrd="7" destOrd="0" presId="urn:microsoft.com/office/officeart/2008/layout/AscendingPictureAccentProcess"/>
    <dgm:cxn modelId="{B8BD2B01-D5A0-4CCC-922C-0BA29F26B9D9}" type="presParOf" srcId="{138A3997-9FEF-4B3E-8389-B1D551977773}" destId="{BC9E9FC7-77D0-4C64-A5F7-312A6336D2EB}" srcOrd="8" destOrd="0" presId="urn:microsoft.com/office/officeart/2008/layout/AscendingPictureAccentProcess"/>
    <dgm:cxn modelId="{EE908616-F8EF-4A8F-95B0-1692477B4FF5}" type="presParOf" srcId="{138A3997-9FEF-4B3E-8389-B1D551977773}" destId="{01234B12-4B38-4561-8DB8-0BC2362E4544}" srcOrd="9" destOrd="0" presId="urn:microsoft.com/office/officeart/2008/layout/AscendingPictureAccentProcess"/>
    <dgm:cxn modelId="{CD2B4BD9-CFB4-4F3C-ADBE-DA9EC6618AC8}" type="presParOf" srcId="{138A3997-9FEF-4B3E-8389-B1D551977773}" destId="{71D4BF38-9371-4C01-8DC4-A9065D0BD112}" srcOrd="10" destOrd="0" presId="urn:microsoft.com/office/officeart/2008/layout/AscendingPictureAccentProcess"/>
    <dgm:cxn modelId="{1F0B517A-F7A8-4D5F-821A-E3F1F9361DA8}" type="presParOf" srcId="{138A3997-9FEF-4B3E-8389-B1D551977773}" destId="{8BBD03DC-5458-4670-91E5-A099578F68E1}" srcOrd="11" destOrd="0" presId="urn:microsoft.com/office/officeart/2008/layout/AscendingPictureAccentProcess"/>
    <dgm:cxn modelId="{2149F1AE-BD19-41BE-84BE-EFA327D23EC3}" type="presParOf" srcId="{138A3997-9FEF-4B3E-8389-B1D551977773}" destId="{B9AA36E3-D79C-4F83-8B99-69630AD36D72}" srcOrd="12" destOrd="0" presId="urn:microsoft.com/office/officeart/2008/layout/AscendingPictureAccentProcess"/>
    <dgm:cxn modelId="{AC73EA47-E1DA-4723-B7B5-F2BCC439CDE8}" type="presParOf" srcId="{138A3997-9FEF-4B3E-8389-B1D551977773}" destId="{5AC26F89-63ED-4EC7-A6E6-B4F42B5F6FC5}" srcOrd="13" destOrd="0" presId="urn:microsoft.com/office/officeart/2008/layout/AscendingPictureAccentProcess"/>
    <dgm:cxn modelId="{C16764E2-8F73-4424-ACE3-95E4F80C2E61}" type="presParOf" srcId="{138A3997-9FEF-4B3E-8389-B1D551977773}" destId="{FD025FE1-48BE-4074-ADEA-A1DA7ACD2F8D}" srcOrd="14" destOrd="0" presId="urn:microsoft.com/office/officeart/2008/layout/AscendingPictureAccentProcess"/>
    <dgm:cxn modelId="{0EB745BD-7CB5-408A-83AE-BEC4F28C7CD1}" type="presParOf" srcId="{138A3997-9FEF-4B3E-8389-B1D551977773}" destId="{64758617-2715-4E71-911A-F70FD52F269A}" srcOrd="15" destOrd="0" presId="urn:microsoft.com/office/officeart/2008/layout/AscendingPictureAccentProcess"/>
    <dgm:cxn modelId="{2AAF4018-314A-4F3F-B732-B191F933A133}" type="presParOf" srcId="{138A3997-9FEF-4B3E-8389-B1D551977773}" destId="{CC332AA1-EF9C-40E2-B6C9-A69650113DE4}" srcOrd="16" destOrd="0" presId="urn:microsoft.com/office/officeart/2008/layout/AscendingPictureAccentProcess"/>
    <dgm:cxn modelId="{0BECAACA-965A-4631-BB7C-6981A7EB2B52}" type="presParOf" srcId="{138A3997-9FEF-4B3E-8389-B1D551977773}" destId="{94193512-DB16-4DBD-9C77-2D7B9B74036D}" srcOrd="17" destOrd="0" presId="urn:microsoft.com/office/officeart/2008/layout/AscendingPictureAccentProcess"/>
    <dgm:cxn modelId="{95CA6AD6-E15F-4B1E-AA10-8E0C7AF2E406}" type="presParOf" srcId="{94193512-DB16-4DBD-9C77-2D7B9B74036D}" destId="{8F94D704-D122-4594-9A0B-10D0DF6C9E78}" srcOrd="0" destOrd="0" presId="urn:microsoft.com/office/officeart/2008/layout/AscendingPictureAccentProcess"/>
    <dgm:cxn modelId="{CBDA17C5-5FA5-4630-8BAB-5DD6FE8FF704}" type="presParOf" srcId="{138A3997-9FEF-4B3E-8389-B1D551977773}" destId="{BFD7CFDB-91C5-4DFB-9402-0C781418F81F}" srcOrd="18" destOrd="0" presId="urn:microsoft.com/office/officeart/2008/layout/AscendingPictureAccentProcess"/>
    <dgm:cxn modelId="{83B43080-AEBA-4592-82B4-DBA129672D1F}" type="presParOf" srcId="{138A3997-9FEF-4B3E-8389-B1D551977773}" destId="{601B6A41-328B-4FE1-B1AD-AB817C0AFD0B}" srcOrd="19" destOrd="0" presId="urn:microsoft.com/office/officeart/2008/layout/AscendingPictureAccentProcess"/>
    <dgm:cxn modelId="{4076490C-C73B-472D-87FB-48305408D331}" type="presParOf" srcId="{138A3997-9FEF-4B3E-8389-B1D551977773}" destId="{70A20BA9-3DC8-448D-AE05-9C3F10DA9A86}" srcOrd="20" destOrd="0" presId="urn:microsoft.com/office/officeart/2008/layout/AscendingPictureAccentProcess"/>
    <dgm:cxn modelId="{F5BC63B4-3F9C-4765-8FCA-29F398A17567}" type="presParOf" srcId="{70A20BA9-3DC8-448D-AE05-9C3F10DA9A86}" destId="{6FF44970-C70D-4C06-99DB-511525D22A0B}" srcOrd="0" destOrd="0" presId="urn:microsoft.com/office/officeart/2008/layout/AscendingPictureAccentProcess"/>
    <dgm:cxn modelId="{BB39534E-D10B-4974-B797-8FE63112A780}" type="presParOf" srcId="{138A3997-9FEF-4B3E-8389-B1D551977773}" destId="{37E6511C-BBBA-435D-869E-EE71066238B9}" srcOrd="21" destOrd="0" presId="urn:microsoft.com/office/officeart/2008/layout/AscendingPictureAccentProcess"/>
    <dgm:cxn modelId="{4862BBD7-7AE8-4A23-97BE-91E5D400E97A}" type="presParOf" srcId="{138A3997-9FEF-4B3E-8389-B1D551977773}" destId="{6FAFD28E-E2FA-4FD3-855E-02BA7066FD42}" srcOrd="22" destOrd="0" presId="urn:microsoft.com/office/officeart/2008/layout/AscendingPictureAccentProcess"/>
    <dgm:cxn modelId="{83936F47-B5DB-4375-B8FF-F189973DB76C}" type="presParOf" srcId="{138A3997-9FEF-4B3E-8389-B1D551977773}" destId="{1802BF8C-103D-438A-91CF-AA442C68AEFA}" srcOrd="23" destOrd="0" presId="urn:microsoft.com/office/officeart/2008/layout/AscendingPictureAccentProcess"/>
    <dgm:cxn modelId="{272A6575-1777-47B2-81B8-C5FB40175EDE}" type="presParOf" srcId="{1802BF8C-103D-438A-91CF-AA442C68AEFA}" destId="{C825501E-2529-4420-88E8-783F0D116B2D}" srcOrd="0" destOrd="0" presId="urn:microsoft.com/office/officeart/2008/layout/AscendingPictureAccentProcess"/>
    <dgm:cxn modelId="{623A7770-7E19-47EB-9B54-CEE64F5F7DA4}" type="presParOf" srcId="{138A3997-9FEF-4B3E-8389-B1D551977773}" destId="{F0D5881B-570B-4D19-AAA5-306F83254F4A}" srcOrd="24" destOrd="0" presId="urn:microsoft.com/office/officeart/2008/layout/AscendingPictureAccentProcess"/>
    <dgm:cxn modelId="{A662679E-C74B-47CC-916D-A9EDB92AF554}" type="presParOf" srcId="{138A3997-9FEF-4B3E-8389-B1D551977773}" destId="{9B18E126-69A9-48F0-BF8A-6F2FBF5D9A14}" srcOrd="25" destOrd="0" presId="urn:microsoft.com/office/officeart/2008/layout/AscendingPictureAccentProcess"/>
    <dgm:cxn modelId="{1C628966-55CE-48A7-A097-87C71813203A}" type="presParOf" srcId="{138A3997-9FEF-4B3E-8389-B1D551977773}" destId="{25D650E6-5566-4AB7-86F7-47E98FA5AD7E}" srcOrd="26" destOrd="0" presId="urn:microsoft.com/office/officeart/2008/layout/AscendingPictureAccentProcess"/>
    <dgm:cxn modelId="{87F8F952-67EA-49E1-855B-45CF72FB8B4C}" type="presParOf" srcId="{25D650E6-5566-4AB7-86F7-47E98FA5AD7E}" destId="{FCC5C65B-BAB0-4F11-A4DF-1CB6C1FFE7A7}" srcOrd="0" destOrd="0" presId="urn:microsoft.com/office/officeart/2008/layout/AscendingPictureAccentProcess"/>
    <dgm:cxn modelId="{48875162-CAE2-427E-B3DD-AE5C5520D959}" type="presParOf" srcId="{138A3997-9FEF-4B3E-8389-B1D551977773}" destId="{86AA5252-064D-467F-BA64-7705FE75712B}" srcOrd="27" destOrd="0" presId="urn:microsoft.com/office/officeart/2008/layout/AscendingPictureAccentProcess"/>
    <dgm:cxn modelId="{71FD284B-6560-458C-80E4-98DE85795401}" type="presParOf" srcId="{138A3997-9FEF-4B3E-8389-B1D551977773}" destId="{9180FA9E-0CEF-4303-A1A9-0BDA48BD7948}" srcOrd="28" destOrd="0" presId="urn:microsoft.com/office/officeart/2008/layout/AscendingPictureAccentProcess"/>
    <dgm:cxn modelId="{FF1875CC-7C10-467E-8A17-F03F8203D973}" type="presParOf" srcId="{138A3997-9FEF-4B3E-8389-B1D551977773}" destId="{3B1C0D42-4602-4B77-9067-E4168DC3C136}" srcOrd="29" destOrd="0" presId="urn:microsoft.com/office/officeart/2008/layout/AscendingPictureAccentProcess"/>
    <dgm:cxn modelId="{34C55FF8-E5BF-4DF0-805B-B7BC00E9296C}" type="presParOf" srcId="{3B1C0D42-4602-4B77-9067-E4168DC3C136}" destId="{9250D612-73FA-4761-A062-CEAA7E726F3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B2C465-669F-40A7-9210-115CB92867A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44D2487-D3F8-4B09-B2FD-35F7CFA230A7}">
      <dgm:prSet phldrT="[Текст]"/>
      <dgm:spPr/>
      <dgm:t>
        <a:bodyPr/>
        <a:lstStyle/>
        <a:p>
          <a:pPr algn="ctr"/>
          <a:r>
            <a:rPr lang="ru-RU" dirty="0" smtClean="0"/>
            <a:t>Актуальность</a:t>
          </a:r>
          <a:endParaRPr lang="ru-RU" dirty="0"/>
        </a:p>
      </dgm:t>
    </dgm:pt>
    <dgm:pt modelId="{1D4F756A-B0C7-4812-BF49-E56A5F48597A}" type="parTrans" cxnId="{3EB80602-AFD8-473D-95FC-6F6FF6E05149}">
      <dgm:prSet/>
      <dgm:spPr/>
      <dgm:t>
        <a:bodyPr/>
        <a:lstStyle/>
        <a:p>
          <a:endParaRPr lang="ru-RU"/>
        </a:p>
      </dgm:t>
    </dgm:pt>
    <dgm:pt modelId="{C034F3DB-318B-4684-99B7-F50B3F073B16}" type="sibTrans" cxnId="{3EB80602-AFD8-473D-95FC-6F6FF6E05149}">
      <dgm:prSet/>
      <dgm:spPr/>
      <dgm:t>
        <a:bodyPr/>
        <a:lstStyle/>
        <a:p>
          <a:endParaRPr lang="ru-RU"/>
        </a:p>
      </dgm:t>
    </dgm:pt>
    <dgm:pt modelId="{CF720264-80E4-4AB5-A5ED-57D4BA44B2C9}">
      <dgm:prSet phldrT="[Текст]" phldr="1"/>
      <dgm:spPr/>
      <dgm:t>
        <a:bodyPr/>
        <a:lstStyle/>
        <a:p>
          <a:endParaRPr lang="ru-RU" dirty="0"/>
        </a:p>
      </dgm:t>
    </dgm:pt>
    <dgm:pt modelId="{D1A8E411-2831-4F18-8664-E810A3DA55F4}" type="parTrans" cxnId="{E7F2BB9F-7F7C-45CA-BAF9-3475441361E9}">
      <dgm:prSet/>
      <dgm:spPr/>
      <dgm:t>
        <a:bodyPr/>
        <a:lstStyle/>
        <a:p>
          <a:endParaRPr lang="ru-RU"/>
        </a:p>
      </dgm:t>
    </dgm:pt>
    <dgm:pt modelId="{F6F94724-598E-4949-BA04-7AEBAC165D9B}" type="sibTrans" cxnId="{E7F2BB9F-7F7C-45CA-BAF9-3475441361E9}">
      <dgm:prSet/>
      <dgm:spPr/>
      <dgm:t>
        <a:bodyPr/>
        <a:lstStyle/>
        <a:p>
          <a:endParaRPr lang="ru-RU"/>
        </a:p>
      </dgm:t>
    </dgm:pt>
    <dgm:pt modelId="{3D32693E-C5F6-4AA8-BF3B-8A63B0FB1476}">
      <dgm:prSet phldrT="[Текст]"/>
      <dgm:spPr/>
      <dgm:t>
        <a:bodyPr/>
        <a:lstStyle/>
        <a:p>
          <a:pPr algn="ctr"/>
          <a:r>
            <a:rPr lang="ru-RU" dirty="0" smtClean="0"/>
            <a:t>Чему вы научитесь</a:t>
          </a:r>
          <a:endParaRPr lang="ru-RU" dirty="0"/>
        </a:p>
      </dgm:t>
    </dgm:pt>
    <dgm:pt modelId="{21D0E878-C035-489A-AB32-080C0B921699}" type="parTrans" cxnId="{24717CB4-6041-4044-B53B-ADA591446A9E}">
      <dgm:prSet/>
      <dgm:spPr/>
      <dgm:t>
        <a:bodyPr/>
        <a:lstStyle/>
        <a:p>
          <a:endParaRPr lang="ru-RU"/>
        </a:p>
      </dgm:t>
    </dgm:pt>
    <dgm:pt modelId="{E7F441FE-B224-4CA7-A1B3-03A179B04654}" type="sibTrans" cxnId="{24717CB4-6041-4044-B53B-ADA591446A9E}">
      <dgm:prSet/>
      <dgm:spPr/>
      <dgm:t>
        <a:bodyPr/>
        <a:lstStyle/>
        <a:p>
          <a:endParaRPr lang="ru-RU"/>
        </a:p>
      </dgm:t>
    </dgm:pt>
    <dgm:pt modelId="{ED75C3DB-559B-4F8C-89A5-DE742897B0F7}">
      <dgm:prSet/>
      <dgm:spPr/>
      <dgm:t>
        <a:bodyPr/>
        <a:lstStyle/>
        <a:p>
          <a:endParaRPr lang="ru-RU" dirty="0"/>
        </a:p>
      </dgm:t>
    </dgm:pt>
    <dgm:pt modelId="{3A14A7DA-AC44-4847-9924-7E5D7AA95090}" type="parTrans" cxnId="{AE517FBE-AB1E-4C75-8D8F-9C5D90D80352}">
      <dgm:prSet/>
      <dgm:spPr/>
      <dgm:t>
        <a:bodyPr/>
        <a:lstStyle/>
        <a:p>
          <a:endParaRPr lang="ru-RU"/>
        </a:p>
      </dgm:t>
    </dgm:pt>
    <dgm:pt modelId="{802F3A90-206B-4823-88B7-221157CD6D1B}" type="sibTrans" cxnId="{AE517FBE-AB1E-4C75-8D8F-9C5D90D80352}">
      <dgm:prSet/>
      <dgm:spPr/>
      <dgm:t>
        <a:bodyPr/>
        <a:lstStyle/>
        <a:p>
          <a:endParaRPr lang="ru-RU"/>
        </a:p>
      </dgm:t>
    </dgm:pt>
    <dgm:pt modelId="{DAC6F848-9448-4B5A-8A2D-C164AEF90014}">
      <dgm:prSet/>
      <dgm:spPr/>
      <dgm:t>
        <a:bodyPr/>
        <a:lstStyle/>
        <a:p>
          <a:pPr algn="ctr"/>
          <a:r>
            <a:rPr lang="ru-RU" dirty="0" smtClean="0"/>
            <a:t>Перспективы</a:t>
          </a:r>
          <a:endParaRPr lang="ru-RU" dirty="0"/>
        </a:p>
      </dgm:t>
    </dgm:pt>
    <dgm:pt modelId="{BF6CEEC8-1417-4588-BAAD-9F5E5E8568FC}" type="parTrans" cxnId="{4B2DFE0F-E8CD-476C-A67D-B317C70C0027}">
      <dgm:prSet/>
      <dgm:spPr/>
      <dgm:t>
        <a:bodyPr/>
        <a:lstStyle/>
        <a:p>
          <a:endParaRPr lang="ru-RU"/>
        </a:p>
      </dgm:t>
    </dgm:pt>
    <dgm:pt modelId="{DFB030EF-A4CA-486B-9A85-E11F38D3BC81}" type="sibTrans" cxnId="{4B2DFE0F-E8CD-476C-A67D-B317C70C0027}">
      <dgm:prSet/>
      <dgm:spPr/>
      <dgm:t>
        <a:bodyPr/>
        <a:lstStyle/>
        <a:p>
          <a:endParaRPr lang="ru-RU"/>
        </a:p>
      </dgm:t>
    </dgm:pt>
    <dgm:pt modelId="{BB19FF4D-FF22-42FA-AC33-5991515CE9C1}" type="pres">
      <dgm:prSet presAssocID="{82B2C465-669F-40A7-9210-115CB92867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21D2A-B21E-48CF-9907-2AE5539E3081}" type="pres">
      <dgm:prSet presAssocID="{444D2487-D3F8-4B09-B2FD-35F7CFA230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548AE-EBA7-407A-9212-9854DB277AD4}" type="pres">
      <dgm:prSet presAssocID="{444D2487-D3F8-4B09-B2FD-35F7CFA230A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B6E28-FDCB-4FE6-A424-17682C2A51CA}" type="pres">
      <dgm:prSet presAssocID="{3D32693E-C5F6-4AA8-BF3B-8A63B0FB14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168ED-434B-4854-8AFF-D2FDEBCEB4B2}" type="pres">
      <dgm:prSet presAssocID="{3D32693E-C5F6-4AA8-BF3B-8A63B0FB147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D6062-1227-4D78-9C55-34EFE32C9411}" type="pres">
      <dgm:prSet presAssocID="{DAC6F848-9448-4B5A-8A2D-C164AEF900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3B4F9-2366-47B7-B1CD-3EDE1341CB3A}" type="presOf" srcId="{DAC6F848-9448-4B5A-8A2D-C164AEF90014}" destId="{67ED6062-1227-4D78-9C55-34EFE32C9411}" srcOrd="0" destOrd="0" presId="urn:microsoft.com/office/officeart/2005/8/layout/vList2"/>
    <dgm:cxn modelId="{E8848332-4996-4A9B-BC92-2DFB8721C40C}" type="presOf" srcId="{3D32693E-C5F6-4AA8-BF3B-8A63B0FB1476}" destId="{175B6E28-FDCB-4FE6-A424-17682C2A51CA}" srcOrd="0" destOrd="0" presId="urn:microsoft.com/office/officeart/2005/8/layout/vList2"/>
    <dgm:cxn modelId="{24717CB4-6041-4044-B53B-ADA591446A9E}" srcId="{82B2C465-669F-40A7-9210-115CB92867AD}" destId="{3D32693E-C5F6-4AA8-BF3B-8A63B0FB1476}" srcOrd="1" destOrd="0" parTransId="{21D0E878-C035-489A-AB32-080C0B921699}" sibTransId="{E7F441FE-B224-4CA7-A1B3-03A179B04654}"/>
    <dgm:cxn modelId="{3EB80602-AFD8-473D-95FC-6F6FF6E05149}" srcId="{82B2C465-669F-40A7-9210-115CB92867AD}" destId="{444D2487-D3F8-4B09-B2FD-35F7CFA230A7}" srcOrd="0" destOrd="0" parTransId="{1D4F756A-B0C7-4812-BF49-E56A5F48597A}" sibTransId="{C034F3DB-318B-4684-99B7-F50B3F073B16}"/>
    <dgm:cxn modelId="{BF02C179-1368-48F5-87FE-875865774B7D}" type="presOf" srcId="{444D2487-D3F8-4B09-B2FD-35F7CFA230A7}" destId="{2F921D2A-B21E-48CF-9907-2AE5539E3081}" srcOrd="0" destOrd="0" presId="urn:microsoft.com/office/officeart/2005/8/layout/vList2"/>
    <dgm:cxn modelId="{E7F2BB9F-7F7C-45CA-BAF9-3475441361E9}" srcId="{444D2487-D3F8-4B09-B2FD-35F7CFA230A7}" destId="{CF720264-80E4-4AB5-A5ED-57D4BA44B2C9}" srcOrd="0" destOrd="0" parTransId="{D1A8E411-2831-4F18-8664-E810A3DA55F4}" sibTransId="{F6F94724-598E-4949-BA04-7AEBAC165D9B}"/>
    <dgm:cxn modelId="{AE517FBE-AB1E-4C75-8D8F-9C5D90D80352}" srcId="{3D32693E-C5F6-4AA8-BF3B-8A63B0FB1476}" destId="{ED75C3DB-559B-4F8C-89A5-DE742897B0F7}" srcOrd="0" destOrd="0" parTransId="{3A14A7DA-AC44-4847-9924-7E5D7AA95090}" sibTransId="{802F3A90-206B-4823-88B7-221157CD6D1B}"/>
    <dgm:cxn modelId="{4B2DFE0F-E8CD-476C-A67D-B317C70C0027}" srcId="{82B2C465-669F-40A7-9210-115CB92867AD}" destId="{DAC6F848-9448-4B5A-8A2D-C164AEF90014}" srcOrd="2" destOrd="0" parTransId="{BF6CEEC8-1417-4588-BAAD-9F5E5E8568FC}" sibTransId="{DFB030EF-A4CA-486B-9A85-E11F38D3BC81}"/>
    <dgm:cxn modelId="{938FEE51-F106-49BA-A73D-CBC4E5C53AF4}" type="presOf" srcId="{82B2C465-669F-40A7-9210-115CB92867AD}" destId="{BB19FF4D-FF22-42FA-AC33-5991515CE9C1}" srcOrd="0" destOrd="0" presId="urn:microsoft.com/office/officeart/2005/8/layout/vList2"/>
    <dgm:cxn modelId="{3A613A8B-04BC-4BAB-BD48-CC94EACAA2B4}" type="presOf" srcId="{CF720264-80E4-4AB5-A5ED-57D4BA44B2C9}" destId="{7BB548AE-EBA7-407A-9212-9854DB277AD4}" srcOrd="0" destOrd="0" presId="urn:microsoft.com/office/officeart/2005/8/layout/vList2"/>
    <dgm:cxn modelId="{BCE15277-A477-44DC-8380-94A1B58BD1DD}" type="presOf" srcId="{ED75C3DB-559B-4F8C-89A5-DE742897B0F7}" destId="{2EE168ED-434B-4854-8AFF-D2FDEBCEB4B2}" srcOrd="0" destOrd="0" presId="urn:microsoft.com/office/officeart/2005/8/layout/vList2"/>
    <dgm:cxn modelId="{DAF476FE-B5C8-4155-A996-C11C2719C2B9}" type="presParOf" srcId="{BB19FF4D-FF22-42FA-AC33-5991515CE9C1}" destId="{2F921D2A-B21E-48CF-9907-2AE5539E3081}" srcOrd="0" destOrd="0" presId="urn:microsoft.com/office/officeart/2005/8/layout/vList2"/>
    <dgm:cxn modelId="{FF452A96-4DE3-44C8-97B6-69712CB256A3}" type="presParOf" srcId="{BB19FF4D-FF22-42FA-AC33-5991515CE9C1}" destId="{7BB548AE-EBA7-407A-9212-9854DB277AD4}" srcOrd="1" destOrd="0" presId="urn:microsoft.com/office/officeart/2005/8/layout/vList2"/>
    <dgm:cxn modelId="{B56887D9-4BBD-402C-858A-84491C256A83}" type="presParOf" srcId="{BB19FF4D-FF22-42FA-AC33-5991515CE9C1}" destId="{175B6E28-FDCB-4FE6-A424-17682C2A51CA}" srcOrd="2" destOrd="0" presId="urn:microsoft.com/office/officeart/2005/8/layout/vList2"/>
    <dgm:cxn modelId="{F63522AE-2BD5-46A8-AA22-F5013313AB5D}" type="presParOf" srcId="{BB19FF4D-FF22-42FA-AC33-5991515CE9C1}" destId="{2EE168ED-434B-4854-8AFF-D2FDEBCEB4B2}" srcOrd="3" destOrd="0" presId="urn:microsoft.com/office/officeart/2005/8/layout/vList2"/>
    <dgm:cxn modelId="{49D0511E-1548-47F5-B1D5-34C35BA862B5}" type="presParOf" srcId="{BB19FF4D-FF22-42FA-AC33-5991515CE9C1}" destId="{67ED6062-1227-4D78-9C55-34EFE32C94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AD2AC4-5841-471F-8A20-E611B3E45BF2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899A1B25-8A38-4436-8C88-435CE094CBDC}">
      <dgm:prSet phldrT="[Текст]"/>
      <dgm:spPr/>
      <dgm:t>
        <a:bodyPr/>
        <a:lstStyle/>
        <a:p>
          <a:r>
            <a:rPr lang="ru-RU" dirty="0" smtClean="0"/>
            <a:t>От первого лица</a:t>
          </a:r>
          <a:endParaRPr lang="ru-RU" dirty="0"/>
        </a:p>
      </dgm:t>
    </dgm:pt>
    <dgm:pt modelId="{03440CEF-7CB1-4550-A233-5CCD3861C1B7}" type="parTrans" cxnId="{760A26DD-3C1A-42F6-93CC-A7C825E07609}">
      <dgm:prSet/>
      <dgm:spPr/>
      <dgm:t>
        <a:bodyPr/>
        <a:lstStyle/>
        <a:p>
          <a:endParaRPr lang="ru-RU"/>
        </a:p>
      </dgm:t>
    </dgm:pt>
    <dgm:pt modelId="{DB68A591-A274-48AA-89A8-01D78721BB22}" type="sibTrans" cxnId="{760A26DD-3C1A-42F6-93CC-A7C825E07609}">
      <dgm:prSet/>
      <dgm:spPr/>
      <dgm:t>
        <a:bodyPr/>
        <a:lstStyle/>
        <a:p>
          <a:endParaRPr lang="ru-RU"/>
        </a:p>
      </dgm:t>
    </dgm:pt>
    <dgm:pt modelId="{355F0F52-B393-40F6-9D89-1544D6A559D1}">
      <dgm:prSet phldrT="[Текст]"/>
      <dgm:spPr/>
      <dgm:t>
        <a:bodyPr/>
        <a:lstStyle/>
        <a:p>
          <a:r>
            <a:rPr lang="ru-RU" dirty="0" smtClean="0"/>
            <a:t>360</a:t>
          </a:r>
          <a:r>
            <a:rPr lang="ru-RU" b="0" i="0" u="none" dirty="0" smtClean="0"/>
            <a:t>°</a:t>
          </a:r>
          <a:endParaRPr lang="ru-RU" b="0" dirty="0"/>
        </a:p>
      </dgm:t>
    </dgm:pt>
    <dgm:pt modelId="{61191A71-0F57-409B-93C8-4E350F90A922}" type="parTrans" cxnId="{C52E4196-A2C8-48A8-96A5-EF9E9DA17D65}">
      <dgm:prSet/>
      <dgm:spPr/>
      <dgm:t>
        <a:bodyPr/>
        <a:lstStyle/>
        <a:p>
          <a:endParaRPr lang="ru-RU"/>
        </a:p>
      </dgm:t>
    </dgm:pt>
    <dgm:pt modelId="{F2E9DDE8-03EA-4AD5-A5CD-F820A97E6303}" type="sibTrans" cxnId="{C52E4196-A2C8-48A8-96A5-EF9E9DA17D65}">
      <dgm:prSet/>
      <dgm:spPr/>
      <dgm:t>
        <a:bodyPr/>
        <a:lstStyle/>
        <a:p>
          <a:endParaRPr lang="ru-RU"/>
        </a:p>
      </dgm:t>
    </dgm:pt>
    <dgm:pt modelId="{EDDC78A1-29AB-4DAE-8D11-436B64151A0D}" type="pres">
      <dgm:prSet presAssocID="{C1AD2AC4-5841-471F-8A20-E611B3E45BF2}" presName="Name0" presStyleCnt="0">
        <dgm:presLayoutVars>
          <dgm:dir/>
          <dgm:resizeHandles val="exact"/>
        </dgm:presLayoutVars>
      </dgm:prSet>
      <dgm:spPr/>
    </dgm:pt>
    <dgm:pt modelId="{FCB8C9B6-0D5C-44F6-B7F3-BCA68938C957}" type="pres">
      <dgm:prSet presAssocID="{899A1B25-8A38-4436-8C88-435CE094CB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8688D-4F08-4B05-924E-D5210CEDAD7D}" type="pres">
      <dgm:prSet presAssocID="{DB68A591-A274-48AA-89A8-01D78721BB2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AC0BC3D-76B3-4E37-B119-3084F3D8E953}" type="pres">
      <dgm:prSet presAssocID="{DB68A591-A274-48AA-89A8-01D78721BB2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4ABE562-CAF2-4CE6-8901-59F97CD1C010}" type="pres">
      <dgm:prSet presAssocID="{355F0F52-B393-40F6-9D89-1544D6A559D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0A26DD-3C1A-42F6-93CC-A7C825E07609}" srcId="{C1AD2AC4-5841-471F-8A20-E611B3E45BF2}" destId="{899A1B25-8A38-4436-8C88-435CE094CBDC}" srcOrd="0" destOrd="0" parTransId="{03440CEF-7CB1-4550-A233-5CCD3861C1B7}" sibTransId="{DB68A591-A274-48AA-89A8-01D78721BB22}"/>
    <dgm:cxn modelId="{C49BABD0-8C4E-44F8-8235-7319570BD6BD}" type="presOf" srcId="{899A1B25-8A38-4436-8C88-435CE094CBDC}" destId="{FCB8C9B6-0D5C-44F6-B7F3-BCA68938C957}" srcOrd="0" destOrd="0" presId="urn:microsoft.com/office/officeart/2005/8/layout/process1"/>
    <dgm:cxn modelId="{90AE0F92-42FB-4861-9B92-DF292BB108F2}" type="presOf" srcId="{DB68A591-A274-48AA-89A8-01D78721BB22}" destId="{D0D8688D-4F08-4B05-924E-D5210CEDAD7D}" srcOrd="0" destOrd="0" presId="urn:microsoft.com/office/officeart/2005/8/layout/process1"/>
    <dgm:cxn modelId="{CD876C63-EB13-4341-B494-BE452E5F6BB7}" type="presOf" srcId="{355F0F52-B393-40F6-9D89-1544D6A559D1}" destId="{54ABE562-CAF2-4CE6-8901-59F97CD1C010}" srcOrd="0" destOrd="0" presId="urn:microsoft.com/office/officeart/2005/8/layout/process1"/>
    <dgm:cxn modelId="{641A1165-C058-4AAA-AD26-BF3747C960B9}" type="presOf" srcId="{C1AD2AC4-5841-471F-8A20-E611B3E45BF2}" destId="{EDDC78A1-29AB-4DAE-8D11-436B64151A0D}" srcOrd="0" destOrd="0" presId="urn:microsoft.com/office/officeart/2005/8/layout/process1"/>
    <dgm:cxn modelId="{E0B52730-6AEE-48C8-9588-61A734C1E560}" type="presOf" srcId="{DB68A591-A274-48AA-89A8-01D78721BB22}" destId="{8AC0BC3D-76B3-4E37-B119-3084F3D8E953}" srcOrd="1" destOrd="0" presId="urn:microsoft.com/office/officeart/2005/8/layout/process1"/>
    <dgm:cxn modelId="{C52E4196-A2C8-48A8-96A5-EF9E9DA17D65}" srcId="{C1AD2AC4-5841-471F-8A20-E611B3E45BF2}" destId="{355F0F52-B393-40F6-9D89-1544D6A559D1}" srcOrd="1" destOrd="0" parTransId="{61191A71-0F57-409B-93C8-4E350F90A922}" sibTransId="{F2E9DDE8-03EA-4AD5-A5CD-F820A97E6303}"/>
    <dgm:cxn modelId="{47175EDA-1480-4CCE-81A1-B08A23A473B5}" type="presParOf" srcId="{EDDC78A1-29AB-4DAE-8D11-436B64151A0D}" destId="{FCB8C9B6-0D5C-44F6-B7F3-BCA68938C957}" srcOrd="0" destOrd="0" presId="urn:microsoft.com/office/officeart/2005/8/layout/process1"/>
    <dgm:cxn modelId="{A06FC983-5BB5-45D7-A526-E17B37117D0C}" type="presParOf" srcId="{EDDC78A1-29AB-4DAE-8D11-436B64151A0D}" destId="{D0D8688D-4F08-4B05-924E-D5210CEDAD7D}" srcOrd="1" destOrd="0" presId="urn:microsoft.com/office/officeart/2005/8/layout/process1"/>
    <dgm:cxn modelId="{2DF91608-E81D-4146-A014-9F19B44C98AC}" type="presParOf" srcId="{D0D8688D-4F08-4B05-924E-D5210CEDAD7D}" destId="{8AC0BC3D-76B3-4E37-B119-3084F3D8E953}" srcOrd="0" destOrd="0" presId="urn:microsoft.com/office/officeart/2005/8/layout/process1"/>
    <dgm:cxn modelId="{3CECA64E-4257-42FA-8A10-CC915AADA6A4}" type="presParOf" srcId="{EDDC78A1-29AB-4DAE-8D11-436B64151A0D}" destId="{54ABE562-CAF2-4CE6-8901-59F97CD1C010}" srcOrd="2" destOrd="0" presId="urn:microsoft.com/office/officeart/2005/8/layout/process1"/>
  </dgm:cxnLst>
  <dgm:bg/>
  <dgm:whole>
    <a:ln>
      <a:prstDash val="sys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5DA9CD-4353-4D84-B3D8-3CF8176734EB}" type="doc">
      <dgm:prSet loTypeId="urn:microsoft.com/office/officeart/2008/layout/VerticalCircle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893548B-396B-4DE0-A92D-B8F6E6DFC375}">
      <dgm:prSet phldrT="[Текст]" custT="1"/>
      <dgm:spPr/>
      <dgm:t>
        <a:bodyPr/>
        <a:lstStyle/>
        <a:p>
          <a:r>
            <a:rPr lang="ru-RU" sz="2800" smtClean="0"/>
            <a:t>Игра воссоздает все процессы, касающиеся поступления</a:t>
          </a:r>
          <a:endParaRPr lang="ru-RU" sz="2800" dirty="0"/>
        </a:p>
      </dgm:t>
    </dgm:pt>
    <dgm:pt modelId="{E29AEDA8-B4A0-44FF-A357-CE1AC86BF799}" type="parTrans" cxnId="{50238679-2270-4CA4-98FE-511B29F3EE99}">
      <dgm:prSet/>
      <dgm:spPr/>
      <dgm:t>
        <a:bodyPr/>
        <a:lstStyle/>
        <a:p>
          <a:endParaRPr lang="ru-RU"/>
        </a:p>
      </dgm:t>
    </dgm:pt>
    <dgm:pt modelId="{4E0CC3B8-ADF2-4661-924D-5CAB17BD1B18}" type="sibTrans" cxnId="{50238679-2270-4CA4-98FE-511B29F3EE99}">
      <dgm:prSet/>
      <dgm:spPr/>
      <dgm:t>
        <a:bodyPr/>
        <a:lstStyle/>
        <a:p>
          <a:endParaRPr lang="ru-RU"/>
        </a:p>
      </dgm:t>
    </dgm:pt>
    <dgm:pt modelId="{F1F9F5A0-9981-438C-83A8-11F726B10D73}">
      <dgm:prSet custT="1"/>
      <dgm:spPr/>
      <dgm:t>
        <a:bodyPr/>
        <a:lstStyle/>
        <a:p>
          <a:r>
            <a:rPr lang="ru-RU" sz="2800" b="0" dirty="0" smtClean="0"/>
            <a:t>Игра </a:t>
          </a:r>
          <a:r>
            <a:rPr lang="ru-RU" sz="2800" b="0" dirty="0" err="1" smtClean="0"/>
            <a:t>браузерная</a:t>
          </a:r>
          <a:endParaRPr lang="ru-RU" sz="2800" b="0" dirty="0"/>
        </a:p>
      </dgm:t>
    </dgm:pt>
    <dgm:pt modelId="{BCC822BD-C338-44ED-9A0D-8639484E4002}" type="parTrans" cxnId="{325E4C46-C4A1-42C0-A859-549B81A42E69}">
      <dgm:prSet/>
      <dgm:spPr/>
      <dgm:t>
        <a:bodyPr/>
        <a:lstStyle/>
        <a:p>
          <a:endParaRPr lang="ru-RU"/>
        </a:p>
      </dgm:t>
    </dgm:pt>
    <dgm:pt modelId="{F51B15C7-3EF7-4F00-84B0-1336A48B3801}" type="sibTrans" cxnId="{325E4C46-C4A1-42C0-A859-549B81A42E69}">
      <dgm:prSet/>
      <dgm:spPr/>
      <dgm:t>
        <a:bodyPr/>
        <a:lstStyle/>
        <a:p>
          <a:endParaRPr lang="ru-RU"/>
        </a:p>
      </dgm:t>
    </dgm:pt>
    <dgm:pt modelId="{1410200F-A02E-4B14-AE60-9A125BF27582}">
      <dgm:prSet custT="1"/>
      <dgm:spPr/>
      <dgm:t>
        <a:bodyPr/>
        <a:lstStyle/>
        <a:p>
          <a:r>
            <a:rPr lang="ru-RU" sz="2800" dirty="0" smtClean="0"/>
            <a:t>Игра формирует понимание алгоритма действий</a:t>
          </a:r>
          <a:endParaRPr lang="ru-RU" sz="2800" dirty="0"/>
        </a:p>
      </dgm:t>
    </dgm:pt>
    <dgm:pt modelId="{D0B07492-573A-4904-A3EF-02EE03F340F7}" type="parTrans" cxnId="{E4207749-3742-4A4F-A917-002D98DBB96D}">
      <dgm:prSet/>
      <dgm:spPr/>
      <dgm:t>
        <a:bodyPr/>
        <a:lstStyle/>
        <a:p>
          <a:endParaRPr lang="ru-RU"/>
        </a:p>
      </dgm:t>
    </dgm:pt>
    <dgm:pt modelId="{D53D63CA-4748-45DE-8D6F-B48195D1D3AC}" type="sibTrans" cxnId="{E4207749-3742-4A4F-A917-002D98DBB96D}">
      <dgm:prSet/>
      <dgm:spPr/>
      <dgm:t>
        <a:bodyPr/>
        <a:lstStyle/>
        <a:p>
          <a:endParaRPr lang="ru-RU"/>
        </a:p>
      </dgm:t>
    </dgm:pt>
    <dgm:pt modelId="{B22F08A1-E5C8-4F8A-AFD5-6447D865A112}">
      <dgm:prSet/>
      <dgm:spPr/>
      <dgm:t>
        <a:bodyPr/>
        <a:lstStyle/>
        <a:p>
          <a:endParaRPr lang="ru-RU"/>
        </a:p>
      </dgm:t>
    </dgm:pt>
    <dgm:pt modelId="{263599D9-57C4-4172-8185-8D1652C8D461}" type="parTrans" cxnId="{C8093B19-5B13-420B-B3BE-BB37135BFD3A}">
      <dgm:prSet/>
      <dgm:spPr/>
      <dgm:t>
        <a:bodyPr/>
        <a:lstStyle/>
        <a:p>
          <a:endParaRPr lang="ru-RU"/>
        </a:p>
      </dgm:t>
    </dgm:pt>
    <dgm:pt modelId="{8C88AA96-3A1F-4F24-A261-2FF032733EF3}" type="sibTrans" cxnId="{C8093B19-5B13-420B-B3BE-BB37135BFD3A}">
      <dgm:prSet/>
      <dgm:spPr/>
      <dgm:t>
        <a:bodyPr/>
        <a:lstStyle/>
        <a:p>
          <a:endParaRPr lang="ru-RU"/>
        </a:p>
      </dgm:t>
    </dgm:pt>
    <dgm:pt modelId="{E3645248-F6A7-45BF-994C-57EF26091A68}">
      <dgm:prSet/>
      <dgm:spPr/>
      <dgm:t>
        <a:bodyPr/>
        <a:lstStyle/>
        <a:p>
          <a:endParaRPr lang="ru-RU" dirty="0"/>
        </a:p>
      </dgm:t>
    </dgm:pt>
    <dgm:pt modelId="{CA4B09B2-BDB9-4F23-9471-A1B761A6F437}" type="parTrans" cxnId="{587BF6DF-908E-4919-A879-1D7A249DC0D0}">
      <dgm:prSet/>
      <dgm:spPr/>
      <dgm:t>
        <a:bodyPr/>
        <a:lstStyle/>
        <a:p>
          <a:endParaRPr lang="ru-RU"/>
        </a:p>
      </dgm:t>
    </dgm:pt>
    <dgm:pt modelId="{E01BC313-57CB-4A92-A493-933CA08DC0C7}" type="sibTrans" cxnId="{587BF6DF-908E-4919-A879-1D7A249DC0D0}">
      <dgm:prSet/>
      <dgm:spPr/>
      <dgm:t>
        <a:bodyPr/>
        <a:lstStyle/>
        <a:p>
          <a:endParaRPr lang="ru-RU"/>
        </a:p>
      </dgm:t>
    </dgm:pt>
    <dgm:pt modelId="{414E4A3B-B399-4884-9314-D4B34A7115AB}" type="pres">
      <dgm:prSet presAssocID="{9C5DA9CD-4353-4D84-B3D8-3CF8176734E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19AD927E-63EB-45CC-8D1F-40EAF8107751}" type="pres">
      <dgm:prSet presAssocID="{4893548B-396B-4DE0-A92D-B8F6E6DFC375}" presName="noChildren" presStyleCnt="0"/>
      <dgm:spPr/>
    </dgm:pt>
    <dgm:pt modelId="{4A48C128-9200-4B93-BDAF-5FE31CD221C1}" type="pres">
      <dgm:prSet presAssocID="{4893548B-396B-4DE0-A92D-B8F6E6DFC375}" presName="gap" presStyleCnt="0"/>
      <dgm:spPr/>
    </dgm:pt>
    <dgm:pt modelId="{DDE9C41A-1E78-4838-95DA-C04205DA80E2}" type="pres">
      <dgm:prSet presAssocID="{4893548B-396B-4DE0-A92D-B8F6E6DFC375}" presName="medCircle2" presStyleLbl="vennNode1" presStyleIdx="0" presStyleCnt="5"/>
      <dgm:spPr/>
    </dgm:pt>
    <dgm:pt modelId="{BDFFFED0-470B-4A3D-8488-BCF2ECAE6BA7}" type="pres">
      <dgm:prSet presAssocID="{4893548B-396B-4DE0-A92D-B8F6E6DFC375}" presName="txLvlOnly1" presStyleLbl="revTx" presStyleIdx="0" presStyleCnt="5"/>
      <dgm:spPr/>
      <dgm:t>
        <a:bodyPr/>
        <a:lstStyle/>
        <a:p>
          <a:endParaRPr lang="ru-RU"/>
        </a:p>
      </dgm:t>
    </dgm:pt>
    <dgm:pt modelId="{2627BA97-318A-4DE7-9875-6D3F1B9ED5F7}" type="pres">
      <dgm:prSet presAssocID="{B22F08A1-E5C8-4F8A-AFD5-6447D865A112}" presName="noChildren" presStyleCnt="0"/>
      <dgm:spPr/>
    </dgm:pt>
    <dgm:pt modelId="{FF810262-FBAE-4282-88A8-B504627444F9}" type="pres">
      <dgm:prSet presAssocID="{B22F08A1-E5C8-4F8A-AFD5-6447D865A112}" presName="gap" presStyleCnt="0"/>
      <dgm:spPr/>
    </dgm:pt>
    <dgm:pt modelId="{6DDB54C5-C266-4C1B-8BF0-D0ABA5AF69B2}" type="pres">
      <dgm:prSet presAssocID="{B22F08A1-E5C8-4F8A-AFD5-6447D865A112}" presName="medCircle2" presStyleLbl="vennNode1" presStyleIdx="1" presStyleCnt="5"/>
      <dgm:spPr/>
    </dgm:pt>
    <dgm:pt modelId="{ECDC33C6-87FB-4AE7-BD80-146E0A35E93B}" type="pres">
      <dgm:prSet presAssocID="{B22F08A1-E5C8-4F8A-AFD5-6447D865A112}" presName="txLvlOnly1" presStyleLbl="revTx" presStyleIdx="1" presStyleCnt="5"/>
      <dgm:spPr/>
      <dgm:t>
        <a:bodyPr/>
        <a:lstStyle/>
        <a:p>
          <a:endParaRPr lang="ru-RU"/>
        </a:p>
      </dgm:t>
    </dgm:pt>
    <dgm:pt modelId="{EA82F37A-14D2-492F-B496-89276FB889F1}" type="pres">
      <dgm:prSet presAssocID="{1410200F-A02E-4B14-AE60-9A125BF27582}" presName="noChildren" presStyleCnt="0"/>
      <dgm:spPr/>
    </dgm:pt>
    <dgm:pt modelId="{DFF7B95B-C2A8-4B8C-B6EC-4BB7B2745F40}" type="pres">
      <dgm:prSet presAssocID="{1410200F-A02E-4B14-AE60-9A125BF27582}" presName="gap" presStyleCnt="0"/>
      <dgm:spPr/>
    </dgm:pt>
    <dgm:pt modelId="{8DA8765A-4945-478D-9032-4738E4370765}" type="pres">
      <dgm:prSet presAssocID="{1410200F-A02E-4B14-AE60-9A125BF27582}" presName="medCircle2" presStyleLbl="vennNode1" presStyleIdx="2" presStyleCnt="5"/>
      <dgm:spPr/>
    </dgm:pt>
    <dgm:pt modelId="{0E6047E9-D4E9-482C-ADD7-B17EBEAC67D8}" type="pres">
      <dgm:prSet presAssocID="{1410200F-A02E-4B14-AE60-9A125BF27582}" presName="txLvlOnly1" presStyleLbl="revTx" presStyleIdx="2" presStyleCnt="5"/>
      <dgm:spPr/>
      <dgm:t>
        <a:bodyPr/>
        <a:lstStyle/>
        <a:p>
          <a:endParaRPr lang="ru-RU"/>
        </a:p>
      </dgm:t>
    </dgm:pt>
    <dgm:pt modelId="{8842E427-EC9E-45B8-A0B4-DE5831DC10F6}" type="pres">
      <dgm:prSet presAssocID="{E3645248-F6A7-45BF-994C-57EF26091A68}" presName="noChildren" presStyleCnt="0"/>
      <dgm:spPr/>
    </dgm:pt>
    <dgm:pt modelId="{ACCA49CC-CB38-4A9D-8529-B0DB8146CDBA}" type="pres">
      <dgm:prSet presAssocID="{E3645248-F6A7-45BF-994C-57EF26091A68}" presName="gap" presStyleCnt="0"/>
      <dgm:spPr/>
    </dgm:pt>
    <dgm:pt modelId="{724C2F68-60D0-4794-8C95-71F9E21AC91B}" type="pres">
      <dgm:prSet presAssocID="{E3645248-F6A7-45BF-994C-57EF26091A68}" presName="medCircle2" presStyleLbl="vennNode1" presStyleIdx="3" presStyleCnt="5"/>
      <dgm:spPr/>
    </dgm:pt>
    <dgm:pt modelId="{A3F20AE4-2561-4782-9CF9-7CFA57E6F1E3}" type="pres">
      <dgm:prSet presAssocID="{E3645248-F6A7-45BF-994C-57EF26091A68}" presName="txLvlOnly1" presStyleLbl="revTx" presStyleIdx="3" presStyleCnt="5"/>
      <dgm:spPr/>
      <dgm:t>
        <a:bodyPr/>
        <a:lstStyle/>
        <a:p>
          <a:endParaRPr lang="ru-RU"/>
        </a:p>
      </dgm:t>
    </dgm:pt>
    <dgm:pt modelId="{4C2978DD-9944-42F7-A8F9-B833B86E7FE1}" type="pres">
      <dgm:prSet presAssocID="{F1F9F5A0-9981-438C-83A8-11F726B10D73}" presName="noChildren" presStyleCnt="0"/>
      <dgm:spPr/>
    </dgm:pt>
    <dgm:pt modelId="{4AB185FB-B6E0-4ED3-832D-793A54B72781}" type="pres">
      <dgm:prSet presAssocID="{F1F9F5A0-9981-438C-83A8-11F726B10D73}" presName="gap" presStyleCnt="0"/>
      <dgm:spPr/>
    </dgm:pt>
    <dgm:pt modelId="{0C56EA0D-8E74-44BD-B11C-C4F2AFA01693}" type="pres">
      <dgm:prSet presAssocID="{F1F9F5A0-9981-438C-83A8-11F726B10D73}" presName="medCircle2" presStyleLbl="vennNode1" presStyleIdx="4" presStyleCnt="5"/>
      <dgm:spPr/>
    </dgm:pt>
    <dgm:pt modelId="{3AC91A90-D74D-4317-8F30-F6A602B3C917}" type="pres">
      <dgm:prSet presAssocID="{F1F9F5A0-9981-438C-83A8-11F726B10D73}" presName="txLvlOnly1" presStyleLbl="revTx" presStyleIdx="4" presStyleCnt="5"/>
      <dgm:spPr/>
      <dgm:t>
        <a:bodyPr/>
        <a:lstStyle/>
        <a:p>
          <a:endParaRPr lang="ru-RU"/>
        </a:p>
      </dgm:t>
    </dgm:pt>
  </dgm:ptLst>
  <dgm:cxnLst>
    <dgm:cxn modelId="{55B1ED68-E191-49DF-BA7C-10737F302217}" type="presOf" srcId="{1410200F-A02E-4B14-AE60-9A125BF27582}" destId="{0E6047E9-D4E9-482C-ADD7-B17EBEAC67D8}" srcOrd="0" destOrd="0" presId="urn:microsoft.com/office/officeart/2008/layout/VerticalCircleList"/>
    <dgm:cxn modelId="{FB45BAD8-2E9C-4555-8CC6-D01E92F3B580}" type="presOf" srcId="{4893548B-396B-4DE0-A92D-B8F6E6DFC375}" destId="{BDFFFED0-470B-4A3D-8488-BCF2ECAE6BA7}" srcOrd="0" destOrd="0" presId="urn:microsoft.com/office/officeart/2008/layout/VerticalCircleList"/>
    <dgm:cxn modelId="{DA796B43-DDED-4F18-A6A6-D2941D2F170C}" type="presOf" srcId="{F1F9F5A0-9981-438C-83A8-11F726B10D73}" destId="{3AC91A90-D74D-4317-8F30-F6A602B3C917}" srcOrd="0" destOrd="0" presId="urn:microsoft.com/office/officeart/2008/layout/VerticalCircleList"/>
    <dgm:cxn modelId="{C8093B19-5B13-420B-B3BE-BB37135BFD3A}" srcId="{9C5DA9CD-4353-4D84-B3D8-3CF8176734EB}" destId="{B22F08A1-E5C8-4F8A-AFD5-6447D865A112}" srcOrd="1" destOrd="0" parTransId="{263599D9-57C4-4172-8185-8D1652C8D461}" sibTransId="{8C88AA96-3A1F-4F24-A261-2FF032733EF3}"/>
    <dgm:cxn modelId="{325E4C46-C4A1-42C0-A859-549B81A42E69}" srcId="{9C5DA9CD-4353-4D84-B3D8-3CF8176734EB}" destId="{F1F9F5A0-9981-438C-83A8-11F726B10D73}" srcOrd="4" destOrd="0" parTransId="{BCC822BD-C338-44ED-9A0D-8639484E4002}" sibTransId="{F51B15C7-3EF7-4F00-84B0-1336A48B3801}"/>
    <dgm:cxn modelId="{46E0D372-5A2C-47BD-8321-6981E6CAA6B5}" type="presOf" srcId="{B22F08A1-E5C8-4F8A-AFD5-6447D865A112}" destId="{ECDC33C6-87FB-4AE7-BD80-146E0A35E93B}" srcOrd="0" destOrd="0" presId="urn:microsoft.com/office/officeart/2008/layout/VerticalCircleList"/>
    <dgm:cxn modelId="{7A8D35CD-2146-427E-ABAE-FD8ECA84B4A7}" type="presOf" srcId="{E3645248-F6A7-45BF-994C-57EF26091A68}" destId="{A3F20AE4-2561-4782-9CF9-7CFA57E6F1E3}" srcOrd="0" destOrd="0" presId="urn:microsoft.com/office/officeart/2008/layout/VerticalCircleList"/>
    <dgm:cxn modelId="{E4207749-3742-4A4F-A917-002D98DBB96D}" srcId="{9C5DA9CD-4353-4D84-B3D8-3CF8176734EB}" destId="{1410200F-A02E-4B14-AE60-9A125BF27582}" srcOrd="2" destOrd="0" parTransId="{D0B07492-573A-4904-A3EF-02EE03F340F7}" sibTransId="{D53D63CA-4748-45DE-8D6F-B48195D1D3AC}"/>
    <dgm:cxn modelId="{587BF6DF-908E-4919-A879-1D7A249DC0D0}" srcId="{9C5DA9CD-4353-4D84-B3D8-3CF8176734EB}" destId="{E3645248-F6A7-45BF-994C-57EF26091A68}" srcOrd="3" destOrd="0" parTransId="{CA4B09B2-BDB9-4F23-9471-A1B761A6F437}" sibTransId="{E01BC313-57CB-4A92-A493-933CA08DC0C7}"/>
    <dgm:cxn modelId="{50238679-2270-4CA4-98FE-511B29F3EE99}" srcId="{9C5DA9CD-4353-4D84-B3D8-3CF8176734EB}" destId="{4893548B-396B-4DE0-A92D-B8F6E6DFC375}" srcOrd="0" destOrd="0" parTransId="{E29AEDA8-B4A0-44FF-A357-CE1AC86BF799}" sibTransId="{4E0CC3B8-ADF2-4661-924D-5CAB17BD1B18}"/>
    <dgm:cxn modelId="{55A80DF7-D318-4BF8-A719-40AD59BAA6E0}" type="presOf" srcId="{9C5DA9CD-4353-4D84-B3D8-3CF8176734EB}" destId="{414E4A3B-B399-4884-9314-D4B34A7115AB}" srcOrd="0" destOrd="0" presId="urn:microsoft.com/office/officeart/2008/layout/VerticalCircleList"/>
    <dgm:cxn modelId="{7C354635-475A-4159-885A-41583859121B}" type="presParOf" srcId="{414E4A3B-B399-4884-9314-D4B34A7115AB}" destId="{19AD927E-63EB-45CC-8D1F-40EAF8107751}" srcOrd="0" destOrd="0" presId="urn:microsoft.com/office/officeart/2008/layout/VerticalCircleList"/>
    <dgm:cxn modelId="{5616755E-333D-441A-96B6-7A7EC72CAE27}" type="presParOf" srcId="{19AD927E-63EB-45CC-8D1F-40EAF8107751}" destId="{4A48C128-9200-4B93-BDAF-5FE31CD221C1}" srcOrd="0" destOrd="0" presId="urn:microsoft.com/office/officeart/2008/layout/VerticalCircleList"/>
    <dgm:cxn modelId="{04BD34DC-330F-43BB-84C1-2EC048D6119A}" type="presParOf" srcId="{19AD927E-63EB-45CC-8D1F-40EAF8107751}" destId="{DDE9C41A-1E78-4838-95DA-C04205DA80E2}" srcOrd="1" destOrd="0" presId="urn:microsoft.com/office/officeart/2008/layout/VerticalCircleList"/>
    <dgm:cxn modelId="{EAB72ED3-1E1A-4DAE-98ED-073FF0F0D9A1}" type="presParOf" srcId="{19AD927E-63EB-45CC-8D1F-40EAF8107751}" destId="{BDFFFED0-470B-4A3D-8488-BCF2ECAE6BA7}" srcOrd="2" destOrd="0" presId="urn:microsoft.com/office/officeart/2008/layout/VerticalCircleList"/>
    <dgm:cxn modelId="{5A32AE7D-323D-406E-A33B-E7FF5E1E33C0}" type="presParOf" srcId="{414E4A3B-B399-4884-9314-D4B34A7115AB}" destId="{2627BA97-318A-4DE7-9875-6D3F1B9ED5F7}" srcOrd="1" destOrd="0" presId="urn:microsoft.com/office/officeart/2008/layout/VerticalCircleList"/>
    <dgm:cxn modelId="{4318706D-0167-48D5-8ABF-63E7B8886CF3}" type="presParOf" srcId="{2627BA97-318A-4DE7-9875-6D3F1B9ED5F7}" destId="{FF810262-FBAE-4282-88A8-B504627444F9}" srcOrd="0" destOrd="0" presId="urn:microsoft.com/office/officeart/2008/layout/VerticalCircleList"/>
    <dgm:cxn modelId="{6398C63B-F868-41C4-9464-C3AF9F9EE06D}" type="presParOf" srcId="{2627BA97-318A-4DE7-9875-6D3F1B9ED5F7}" destId="{6DDB54C5-C266-4C1B-8BF0-D0ABA5AF69B2}" srcOrd="1" destOrd="0" presId="urn:microsoft.com/office/officeart/2008/layout/VerticalCircleList"/>
    <dgm:cxn modelId="{8A9D6B74-EE02-44D5-96CA-B0B9FBAB0FD0}" type="presParOf" srcId="{2627BA97-318A-4DE7-9875-6D3F1B9ED5F7}" destId="{ECDC33C6-87FB-4AE7-BD80-146E0A35E93B}" srcOrd="2" destOrd="0" presId="urn:microsoft.com/office/officeart/2008/layout/VerticalCircleList"/>
    <dgm:cxn modelId="{7E72E73D-83F5-4EBB-8D19-29F263A9A27C}" type="presParOf" srcId="{414E4A3B-B399-4884-9314-D4B34A7115AB}" destId="{EA82F37A-14D2-492F-B496-89276FB889F1}" srcOrd="2" destOrd="0" presId="urn:microsoft.com/office/officeart/2008/layout/VerticalCircleList"/>
    <dgm:cxn modelId="{7C45A93F-457C-47B4-9A76-67ABADAA3D62}" type="presParOf" srcId="{EA82F37A-14D2-492F-B496-89276FB889F1}" destId="{DFF7B95B-C2A8-4B8C-B6EC-4BB7B2745F40}" srcOrd="0" destOrd="0" presId="urn:microsoft.com/office/officeart/2008/layout/VerticalCircleList"/>
    <dgm:cxn modelId="{2019E87B-68C5-4573-98B8-3C7058E0B4CB}" type="presParOf" srcId="{EA82F37A-14D2-492F-B496-89276FB889F1}" destId="{8DA8765A-4945-478D-9032-4738E4370765}" srcOrd="1" destOrd="0" presId="urn:microsoft.com/office/officeart/2008/layout/VerticalCircleList"/>
    <dgm:cxn modelId="{7727768D-7685-4C21-A7D8-DC0538E5B1F5}" type="presParOf" srcId="{EA82F37A-14D2-492F-B496-89276FB889F1}" destId="{0E6047E9-D4E9-482C-ADD7-B17EBEAC67D8}" srcOrd="2" destOrd="0" presId="urn:microsoft.com/office/officeart/2008/layout/VerticalCircleList"/>
    <dgm:cxn modelId="{B3B49982-862C-495D-801C-A687F2CF238B}" type="presParOf" srcId="{414E4A3B-B399-4884-9314-D4B34A7115AB}" destId="{8842E427-EC9E-45B8-A0B4-DE5831DC10F6}" srcOrd="3" destOrd="0" presId="urn:microsoft.com/office/officeart/2008/layout/VerticalCircleList"/>
    <dgm:cxn modelId="{0D447012-D98E-4792-91B1-0D9D7F5AE773}" type="presParOf" srcId="{8842E427-EC9E-45B8-A0B4-DE5831DC10F6}" destId="{ACCA49CC-CB38-4A9D-8529-B0DB8146CDBA}" srcOrd="0" destOrd="0" presId="urn:microsoft.com/office/officeart/2008/layout/VerticalCircleList"/>
    <dgm:cxn modelId="{15940077-111A-4B4B-95FA-DC84A95C0DAB}" type="presParOf" srcId="{8842E427-EC9E-45B8-A0B4-DE5831DC10F6}" destId="{724C2F68-60D0-4794-8C95-71F9E21AC91B}" srcOrd="1" destOrd="0" presId="urn:microsoft.com/office/officeart/2008/layout/VerticalCircleList"/>
    <dgm:cxn modelId="{9ECB0A50-7E25-4C6A-846C-A3DD42493E78}" type="presParOf" srcId="{8842E427-EC9E-45B8-A0B4-DE5831DC10F6}" destId="{A3F20AE4-2561-4782-9CF9-7CFA57E6F1E3}" srcOrd="2" destOrd="0" presId="urn:microsoft.com/office/officeart/2008/layout/VerticalCircleList"/>
    <dgm:cxn modelId="{DB037FA3-2D8B-4A98-8262-85F060EAFBA4}" type="presParOf" srcId="{414E4A3B-B399-4884-9314-D4B34A7115AB}" destId="{4C2978DD-9944-42F7-A8F9-B833B86E7FE1}" srcOrd="4" destOrd="0" presId="urn:microsoft.com/office/officeart/2008/layout/VerticalCircleList"/>
    <dgm:cxn modelId="{6517C07F-4E26-4E2D-814E-837441B4CE53}" type="presParOf" srcId="{4C2978DD-9944-42F7-A8F9-B833B86E7FE1}" destId="{4AB185FB-B6E0-4ED3-832D-793A54B72781}" srcOrd="0" destOrd="0" presId="urn:microsoft.com/office/officeart/2008/layout/VerticalCircleList"/>
    <dgm:cxn modelId="{ED1410C8-0E04-4EEC-A459-E8D5411C50A1}" type="presParOf" srcId="{4C2978DD-9944-42F7-A8F9-B833B86E7FE1}" destId="{0C56EA0D-8E74-44BD-B11C-C4F2AFA01693}" srcOrd="1" destOrd="0" presId="urn:microsoft.com/office/officeart/2008/layout/VerticalCircleList"/>
    <dgm:cxn modelId="{F95B1E04-5695-4B5D-9963-DB699D47CBB1}" type="presParOf" srcId="{4C2978DD-9944-42F7-A8F9-B833B86E7FE1}" destId="{3AC91A90-D74D-4317-8F30-F6A602B3C91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F196B-9506-491E-80F2-42C1501C1E9F}">
      <dsp:nvSpPr>
        <dsp:cNvPr id="0" name=""/>
        <dsp:cNvSpPr/>
      </dsp:nvSpPr>
      <dsp:spPr>
        <a:xfrm>
          <a:off x="3454145" y="5116661"/>
          <a:ext cx="94446" cy="944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5668F-9925-43C1-BDDF-16CE0704BD6E}">
      <dsp:nvSpPr>
        <dsp:cNvPr id="0" name=""/>
        <dsp:cNvSpPr/>
      </dsp:nvSpPr>
      <dsp:spPr>
        <a:xfrm>
          <a:off x="3244442" y="5201810"/>
          <a:ext cx="94446" cy="94446"/>
        </a:xfrm>
        <a:prstGeom prst="ellipse">
          <a:avLst/>
        </a:prstGeom>
        <a:solidFill>
          <a:schemeClr val="accent5">
            <a:hueOff val="776786"/>
            <a:satOff val="-4535"/>
            <a:lumOff val="-364"/>
            <a:alphaOff val="0"/>
          </a:schemeClr>
        </a:solidFill>
        <a:ln w="19050" cap="flat" cmpd="sng" algn="ctr">
          <a:solidFill>
            <a:schemeClr val="accent5">
              <a:hueOff val="776786"/>
              <a:satOff val="-4535"/>
              <a:lumOff val="-3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5C3A8-CE7B-4D25-B6E4-579A72C5CB3D}">
      <dsp:nvSpPr>
        <dsp:cNvPr id="0" name=""/>
        <dsp:cNvSpPr/>
      </dsp:nvSpPr>
      <dsp:spPr>
        <a:xfrm>
          <a:off x="3029936" y="5272199"/>
          <a:ext cx="94446" cy="94446"/>
        </a:xfrm>
        <a:prstGeom prst="ellipse">
          <a:avLst/>
        </a:prstGeom>
        <a:solidFill>
          <a:schemeClr val="accent5">
            <a:hueOff val="1553573"/>
            <a:satOff val="-9069"/>
            <a:lumOff val="-728"/>
            <a:alphaOff val="0"/>
          </a:schemeClr>
        </a:solidFill>
        <a:ln w="19050" cap="flat" cmpd="sng" algn="ctr">
          <a:solidFill>
            <a:schemeClr val="accent5">
              <a:hueOff val="1553573"/>
              <a:satOff val="-9069"/>
              <a:lumOff val="-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E3C90-260E-48B1-A2BE-DA95F426F234}">
      <dsp:nvSpPr>
        <dsp:cNvPr id="0" name=""/>
        <dsp:cNvSpPr/>
      </dsp:nvSpPr>
      <dsp:spPr>
        <a:xfrm>
          <a:off x="2813029" y="5326694"/>
          <a:ext cx="94446" cy="94446"/>
        </a:xfrm>
        <a:prstGeom prst="ellipse">
          <a:avLst/>
        </a:prstGeom>
        <a:solidFill>
          <a:schemeClr val="accent5">
            <a:hueOff val="2330359"/>
            <a:satOff val="-13604"/>
            <a:lumOff val="-1092"/>
            <a:alphaOff val="0"/>
          </a:schemeClr>
        </a:solidFill>
        <a:ln w="19050" cap="flat" cmpd="sng" algn="ctr">
          <a:solidFill>
            <a:schemeClr val="accent5">
              <a:hueOff val="2330359"/>
              <a:satOff val="-13604"/>
              <a:lumOff val="-1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EEBCE-BF1E-4824-9760-4D182493ACD6}">
      <dsp:nvSpPr>
        <dsp:cNvPr id="0" name=""/>
        <dsp:cNvSpPr/>
      </dsp:nvSpPr>
      <dsp:spPr>
        <a:xfrm>
          <a:off x="4597109" y="4292425"/>
          <a:ext cx="94446" cy="94446"/>
        </a:xfrm>
        <a:prstGeom prst="ellipse">
          <a:avLst/>
        </a:prstGeom>
        <a:solidFill>
          <a:schemeClr val="accent5">
            <a:hueOff val="3107145"/>
            <a:satOff val="-18139"/>
            <a:lumOff val="-1456"/>
            <a:alphaOff val="0"/>
          </a:schemeClr>
        </a:solidFill>
        <a:ln w="19050" cap="flat" cmpd="sng" algn="ctr">
          <a:solidFill>
            <a:schemeClr val="accent5">
              <a:hueOff val="3107145"/>
              <a:satOff val="-18139"/>
              <a:lumOff val="-14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23E81-0EEF-4923-A663-E65FF6542A66}">
      <dsp:nvSpPr>
        <dsp:cNvPr id="0" name=""/>
        <dsp:cNvSpPr/>
      </dsp:nvSpPr>
      <dsp:spPr>
        <a:xfrm>
          <a:off x="4431427" y="4460451"/>
          <a:ext cx="94446" cy="94446"/>
        </a:xfrm>
        <a:prstGeom prst="ellipse">
          <a:avLst/>
        </a:prstGeom>
        <a:solidFill>
          <a:schemeClr val="accent5">
            <a:hueOff val="3883932"/>
            <a:satOff val="-22673"/>
            <a:lumOff val="-1820"/>
            <a:alphaOff val="0"/>
          </a:schemeClr>
        </a:solidFill>
        <a:ln w="19050" cap="flat" cmpd="sng" algn="ctr">
          <a:solidFill>
            <a:schemeClr val="accent5">
              <a:hueOff val="3883932"/>
              <a:satOff val="-22673"/>
              <a:lumOff val="-18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4788-4F51-4AF8-B7BC-D5BF2E658B9A}">
      <dsp:nvSpPr>
        <dsp:cNvPr id="0" name=""/>
        <dsp:cNvSpPr/>
      </dsp:nvSpPr>
      <dsp:spPr>
        <a:xfrm>
          <a:off x="5283847" y="3270645"/>
          <a:ext cx="94446" cy="94446"/>
        </a:xfrm>
        <a:prstGeom prst="ellipse">
          <a:avLst/>
        </a:prstGeom>
        <a:solidFill>
          <a:schemeClr val="accent5">
            <a:hueOff val="4660718"/>
            <a:satOff val="-27208"/>
            <a:lumOff val="-2184"/>
            <a:alphaOff val="0"/>
          </a:schemeClr>
        </a:solidFill>
        <a:ln w="19050" cap="flat" cmpd="sng" algn="ctr">
          <a:solidFill>
            <a:schemeClr val="accent5">
              <a:hueOff val="4660718"/>
              <a:satOff val="-27208"/>
              <a:lumOff val="-21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44228-2D55-49B0-925D-FCACA6E444D6}">
      <dsp:nvSpPr>
        <dsp:cNvPr id="0" name=""/>
        <dsp:cNvSpPr/>
      </dsp:nvSpPr>
      <dsp:spPr>
        <a:xfrm>
          <a:off x="5652829" y="2025776"/>
          <a:ext cx="94446" cy="94446"/>
        </a:xfrm>
        <a:prstGeom prst="ellipse">
          <a:avLst/>
        </a:prstGeom>
        <a:solidFill>
          <a:schemeClr val="accent5">
            <a:hueOff val="5437504"/>
            <a:satOff val="-31742"/>
            <a:lumOff val="-2549"/>
            <a:alphaOff val="0"/>
          </a:schemeClr>
        </a:solidFill>
        <a:ln w="19050" cap="flat" cmpd="sng" algn="ctr">
          <a:solidFill>
            <a:schemeClr val="accent5">
              <a:hueOff val="5437504"/>
              <a:satOff val="-31742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E9FC7-77D0-4C64-A5F7-312A6336D2EB}">
      <dsp:nvSpPr>
        <dsp:cNvPr id="0" name=""/>
        <dsp:cNvSpPr/>
      </dsp:nvSpPr>
      <dsp:spPr>
        <a:xfrm>
          <a:off x="5467938" y="553277"/>
          <a:ext cx="94446" cy="94446"/>
        </a:xfrm>
        <a:prstGeom prst="ellipse">
          <a:avLst/>
        </a:prstGeom>
        <a:solidFill>
          <a:schemeClr val="accent5">
            <a:hueOff val="6214291"/>
            <a:satOff val="-36277"/>
            <a:lumOff val="-2913"/>
            <a:alphaOff val="0"/>
          </a:schemeClr>
        </a:solidFill>
        <a:ln w="19050" cap="flat" cmpd="sng" algn="ctr">
          <a:solidFill>
            <a:schemeClr val="accent5">
              <a:hueOff val="6214291"/>
              <a:satOff val="-36277"/>
              <a:lumOff val="-2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34B12-4B38-4561-8DB8-0BC2362E4544}">
      <dsp:nvSpPr>
        <dsp:cNvPr id="0" name=""/>
        <dsp:cNvSpPr/>
      </dsp:nvSpPr>
      <dsp:spPr>
        <a:xfrm>
          <a:off x="5605606" y="447126"/>
          <a:ext cx="94446" cy="94446"/>
        </a:xfrm>
        <a:prstGeom prst="ellipse">
          <a:avLst/>
        </a:prstGeom>
        <a:solidFill>
          <a:schemeClr val="accent5">
            <a:hueOff val="6991077"/>
            <a:satOff val="-40812"/>
            <a:lumOff val="-3277"/>
            <a:alphaOff val="0"/>
          </a:schemeClr>
        </a:solidFill>
        <a:ln w="19050" cap="flat" cmpd="sng" algn="ctr">
          <a:solidFill>
            <a:schemeClr val="accent5">
              <a:hueOff val="6991077"/>
              <a:satOff val="-40812"/>
              <a:lumOff val="-3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4BF38-9371-4C01-8DC4-A9065D0BD112}">
      <dsp:nvSpPr>
        <dsp:cNvPr id="0" name=""/>
        <dsp:cNvSpPr/>
      </dsp:nvSpPr>
      <dsp:spPr>
        <a:xfrm>
          <a:off x="5743273" y="340407"/>
          <a:ext cx="94446" cy="94446"/>
        </a:xfrm>
        <a:prstGeom prst="ellipse">
          <a:avLst/>
        </a:prstGeom>
        <a:solidFill>
          <a:schemeClr val="accent5">
            <a:hueOff val="7767863"/>
            <a:satOff val="-45346"/>
            <a:lumOff val="-3641"/>
            <a:alphaOff val="0"/>
          </a:schemeClr>
        </a:solidFill>
        <a:ln w="19050" cap="flat" cmpd="sng" algn="ctr">
          <a:solidFill>
            <a:schemeClr val="accent5">
              <a:hueOff val="7767863"/>
              <a:satOff val="-45346"/>
              <a:lumOff val="-3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D03DC-5458-4670-91E5-A099578F68E1}">
      <dsp:nvSpPr>
        <dsp:cNvPr id="0" name=""/>
        <dsp:cNvSpPr/>
      </dsp:nvSpPr>
      <dsp:spPr>
        <a:xfrm>
          <a:off x="5880941" y="447126"/>
          <a:ext cx="94446" cy="94446"/>
        </a:xfrm>
        <a:prstGeom prst="ellipse">
          <a:avLst/>
        </a:prstGeom>
        <a:solidFill>
          <a:schemeClr val="accent5">
            <a:hueOff val="8544649"/>
            <a:satOff val="-49881"/>
            <a:lumOff val="-4005"/>
            <a:alphaOff val="0"/>
          </a:schemeClr>
        </a:solidFill>
        <a:ln w="19050" cap="flat" cmpd="sng" algn="ctr">
          <a:solidFill>
            <a:schemeClr val="accent5">
              <a:hueOff val="8544649"/>
              <a:satOff val="-49881"/>
              <a:lumOff val="-40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A36E3-D79C-4F83-8B99-69630AD36D72}">
      <dsp:nvSpPr>
        <dsp:cNvPr id="0" name=""/>
        <dsp:cNvSpPr/>
      </dsp:nvSpPr>
      <dsp:spPr>
        <a:xfrm>
          <a:off x="6018609" y="553277"/>
          <a:ext cx="94446" cy="94446"/>
        </a:xfrm>
        <a:prstGeom prst="ellipse">
          <a:avLst/>
        </a:prstGeom>
        <a:solidFill>
          <a:schemeClr val="accent5">
            <a:hueOff val="9321436"/>
            <a:satOff val="-54416"/>
            <a:lumOff val="-4369"/>
            <a:alphaOff val="0"/>
          </a:schemeClr>
        </a:solidFill>
        <a:ln w="19050" cap="flat" cmpd="sng" algn="ctr">
          <a:solidFill>
            <a:schemeClr val="accent5">
              <a:hueOff val="9321436"/>
              <a:satOff val="-54416"/>
              <a:lumOff val="-4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26F89-63ED-4EC7-A6E6-B4F42B5F6FC5}">
      <dsp:nvSpPr>
        <dsp:cNvPr id="0" name=""/>
        <dsp:cNvSpPr/>
      </dsp:nvSpPr>
      <dsp:spPr>
        <a:xfrm>
          <a:off x="5743273" y="565198"/>
          <a:ext cx="94446" cy="94446"/>
        </a:xfrm>
        <a:prstGeom prst="ellipse">
          <a:avLst/>
        </a:prstGeom>
        <a:solidFill>
          <a:schemeClr val="accent5">
            <a:hueOff val="10098222"/>
            <a:satOff val="-58950"/>
            <a:lumOff val="-4733"/>
            <a:alphaOff val="0"/>
          </a:schemeClr>
        </a:solidFill>
        <a:ln w="19050" cap="flat" cmpd="sng" algn="ctr">
          <a:solidFill>
            <a:schemeClr val="accent5">
              <a:hueOff val="10098222"/>
              <a:satOff val="-58950"/>
              <a:lumOff val="-47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25FE1-48BE-4074-ADEA-A1DA7ACD2F8D}">
      <dsp:nvSpPr>
        <dsp:cNvPr id="0" name=""/>
        <dsp:cNvSpPr/>
      </dsp:nvSpPr>
      <dsp:spPr>
        <a:xfrm>
          <a:off x="5743273" y="789990"/>
          <a:ext cx="94446" cy="94446"/>
        </a:xfrm>
        <a:prstGeom prst="ellipse">
          <a:avLst/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accent5">
              <a:hueOff val="10875008"/>
              <a:satOff val="-63485"/>
              <a:lumOff val="-50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58617-2715-4E71-911A-F70FD52F269A}">
      <dsp:nvSpPr>
        <dsp:cNvPr id="0" name=""/>
        <dsp:cNvSpPr/>
      </dsp:nvSpPr>
      <dsp:spPr>
        <a:xfrm>
          <a:off x="2287170" y="5521508"/>
          <a:ext cx="2036203" cy="5460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9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Создание персонажа</a:t>
          </a:r>
          <a:endParaRPr lang="ru-RU" sz="1800" b="1" kern="1200" dirty="0"/>
        </a:p>
      </dsp:txBody>
      <dsp:txXfrm>
        <a:off x="2313828" y="5548166"/>
        <a:ext cx="1982887" cy="492768"/>
      </dsp:txXfrm>
    </dsp:sp>
    <dsp:sp modelId="{CC332AA1-EF9C-40E2-B6C9-A69650113DE4}">
      <dsp:nvSpPr>
        <dsp:cNvPr id="0" name=""/>
        <dsp:cNvSpPr/>
      </dsp:nvSpPr>
      <dsp:spPr>
        <a:xfrm>
          <a:off x="4323374" y="5521508"/>
          <a:ext cx="4570252" cy="54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Выбрать пол и заполнить баллы ЕГЭ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3374" y="5521508"/>
        <a:ext cx="4570252" cy="546084"/>
      </dsp:txXfrm>
    </dsp:sp>
    <dsp:sp modelId="{8F94D704-D122-4594-9A0B-10D0DF6C9E78}">
      <dsp:nvSpPr>
        <dsp:cNvPr id="0" name=""/>
        <dsp:cNvSpPr/>
      </dsp:nvSpPr>
      <dsp:spPr>
        <a:xfrm>
          <a:off x="1722892" y="4972868"/>
          <a:ext cx="944465" cy="94401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7CFDB-91C5-4DFB-9402-0C781418F81F}">
      <dsp:nvSpPr>
        <dsp:cNvPr id="0" name=""/>
        <dsp:cNvSpPr/>
      </dsp:nvSpPr>
      <dsp:spPr>
        <a:xfrm>
          <a:off x="4076852" y="4876083"/>
          <a:ext cx="2036203" cy="546084"/>
        </a:xfrm>
        <a:prstGeom prst="roundRect">
          <a:avLst/>
        </a:prstGeom>
        <a:solidFill>
          <a:schemeClr val="accent5">
            <a:hueOff val="2718752"/>
            <a:satOff val="-15871"/>
            <a:lumOff val="-1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9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Подача копий</a:t>
          </a:r>
          <a:endParaRPr lang="ru-RU" sz="1800" b="1" kern="1200" dirty="0"/>
        </a:p>
      </dsp:txBody>
      <dsp:txXfrm>
        <a:off x="4103510" y="4902741"/>
        <a:ext cx="1982887" cy="492768"/>
      </dsp:txXfrm>
    </dsp:sp>
    <dsp:sp modelId="{601B6A41-328B-4FE1-B1AD-AB817C0AFD0B}">
      <dsp:nvSpPr>
        <dsp:cNvPr id="0" name=""/>
        <dsp:cNvSpPr/>
      </dsp:nvSpPr>
      <dsp:spPr>
        <a:xfrm>
          <a:off x="6113056" y="4876083"/>
          <a:ext cx="2780570" cy="54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Встретить неигровых персонажей и сделать выбор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3056" y="4876083"/>
        <a:ext cx="2780570" cy="546084"/>
      </dsp:txXfrm>
    </dsp:sp>
    <dsp:sp modelId="{6FF44970-C70D-4C06-99DB-511525D22A0B}">
      <dsp:nvSpPr>
        <dsp:cNvPr id="0" name=""/>
        <dsp:cNvSpPr/>
      </dsp:nvSpPr>
      <dsp:spPr>
        <a:xfrm>
          <a:off x="3511774" y="4327444"/>
          <a:ext cx="944465" cy="944011"/>
        </a:xfrm>
        <a:prstGeom prst="ellipse">
          <a:avLst/>
        </a:prstGeom>
        <a:solidFill>
          <a:schemeClr val="accent5">
            <a:tint val="50000"/>
            <a:hueOff val="2727326"/>
            <a:satOff val="-13231"/>
            <a:lumOff val="-9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6511C-BBBA-435D-869E-EE71066238B9}">
      <dsp:nvSpPr>
        <dsp:cNvPr id="0" name=""/>
        <dsp:cNvSpPr/>
      </dsp:nvSpPr>
      <dsp:spPr>
        <a:xfrm>
          <a:off x="5046930" y="3943425"/>
          <a:ext cx="2036203" cy="546084"/>
        </a:xfrm>
        <a:prstGeom prst="roundRect">
          <a:avLst/>
        </a:prstGeom>
        <a:solidFill>
          <a:schemeClr val="accent5">
            <a:hueOff val="5437504"/>
            <a:satOff val="-31742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9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Первая волна</a:t>
          </a:r>
          <a:endParaRPr lang="ru-RU" sz="1800" b="1" kern="1200" dirty="0"/>
        </a:p>
      </dsp:txBody>
      <dsp:txXfrm>
        <a:off x="5073588" y="3970083"/>
        <a:ext cx="1982887" cy="492768"/>
      </dsp:txXfrm>
    </dsp:sp>
    <dsp:sp modelId="{6FAFD28E-E2FA-4FD3-855E-02BA7066FD42}">
      <dsp:nvSpPr>
        <dsp:cNvPr id="0" name=""/>
        <dsp:cNvSpPr/>
      </dsp:nvSpPr>
      <dsp:spPr>
        <a:xfrm>
          <a:off x="7083134" y="3943425"/>
          <a:ext cx="1810492" cy="54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Сдать оригиналы и отслеживать себя в списках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83134" y="3943425"/>
        <a:ext cx="1810492" cy="546084"/>
      </dsp:txXfrm>
    </dsp:sp>
    <dsp:sp modelId="{C825501E-2529-4420-88E8-783F0D116B2D}">
      <dsp:nvSpPr>
        <dsp:cNvPr id="0" name=""/>
        <dsp:cNvSpPr/>
      </dsp:nvSpPr>
      <dsp:spPr>
        <a:xfrm>
          <a:off x="4481852" y="3394786"/>
          <a:ext cx="944465" cy="944011"/>
        </a:xfrm>
        <a:prstGeom prst="ellipse">
          <a:avLst/>
        </a:prstGeom>
        <a:solidFill>
          <a:schemeClr val="accent5">
            <a:tint val="50000"/>
            <a:hueOff val="5454652"/>
            <a:satOff val="-26461"/>
            <a:lumOff val="-18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5881B-570B-4D19-AAA5-306F83254F4A}">
      <dsp:nvSpPr>
        <dsp:cNvPr id="0" name=""/>
        <dsp:cNvSpPr/>
      </dsp:nvSpPr>
      <dsp:spPr>
        <a:xfrm>
          <a:off x="5553580" y="2744536"/>
          <a:ext cx="2036203" cy="546084"/>
        </a:xfrm>
        <a:prstGeom prst="roundRect">
          <a:avLst/>
        </a:prstGeom>
        <a:solidFill>
          <a:schemeClr val="accent5">
            <a:hueOff val="8156256"/>
            <a:satOff val="-47614"/>
            <a:lumOff val="-38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9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Вторая волна</a:t>
          </a:r>
          <a:endParaRPr lang="ru-RU" sz="1800" b="1" kern="1200" dirty="0"/>
        </a:p>
      </dsp:txBody>
      <dsp:txXfrm>
        <a:off x="5580238" y="2771194"/>
        <a:ext cx="1982887" cy="492768"/>
      </dsp:txXfrm>
    </dsp:sp>
    <dsp:sp modelId="{9B18E126-69A9-48F0-BF8A-6F2FBF5D9A14}">
      <dsp:nvSpPr>
        <dsp:cNvPr id="0" name=""/>
        <dsp:cNvSpPr/>
      </dsp:nvSpPr>
      <dsp:spPr>
        <a:xfrm>
          <a:off x="7589783" y="2744536"/>
          <a:ext cx="1303842" cy="54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тебя есть второй шанс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89783" y="2744536"/>
        <a:ext cx="1303842" cy="546084"/>
      </dsp:txXfrm>
    </dsp:sp>
    <dsp:sp modelId="{FCC5C65B-BAB0-4F11-A4DF-1CB6C1FFE7A7}">
      <dsp:nvSpPr>
        <dsp:cNvPr id="0" name=""/>
        <dsp:cNvSpPr/>
      </dsp:nvSpPr>
      <dsp:spPr>
        <a:xfrm>
          <a:off x="4989302" y="2195897"/>
          <a:ext cx="944465" cy="944011"/>
        </a:xfrm>
        <a:prstGeom prst="ellipse">
          <a:avLst/>
        </a:prstGeom>
        <a:solidFill>
          <a:schemeClr val="accent5">
            <a:tint val="50000"/>
            <a:hueOff val="8181978"/>
            <a:satOff val="-39692"/>
            <a:lumOff val="-27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A5252-064D-467F-BA64-7705FE75712B}">
      <dsp:nvSpPr>
        <dsp:cNvPr id="0" name=""/>
        <dsp:cNvSpPr/>
      </dsp:nvSpPr>
      <dsp:spPr>
        <a:xfrm>
          <a:off x="5836119" y="1524077"/>
          <a:ext cx="2036203" cy="546084"/>
        </a:xfrm>
        <a:prstGeom prst="roundRect">
          <a:avLst/>
        </a:prstGeom>
        <a:solidFill>
          <a:schemeClr val="accent5"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99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Ты – студент </a:t>
          </a:r>
          <a:r>
            <a:rPr lang="ru-RU" sz="1800" b="1" kern="1200" dirty="0" err="1" smtClean="0"/>
            <a:t>УрФУ</a:t>
          </a:r>
          <a:endParaRPr lang="ru-RU" sz="1800" b="1" kern="1200" dirty="0"/>
        </a:p>
      </dsp:txBody>
      <dsp:txXfrm>
        <a:off x="5862777" y="1550735"/>
        <a:ext cx="1982887" cy="492768"/>
      </dsp:txXfrm>
    </dsp:sp>
    <dsp:sp modelId="{9180FA9E-0CEF-4303-A1A9-0BDA48BD7948}">
      <dsp:nvSpPr>
        <dsp:cNvPr id="0" name=""/>
        <dsp:cNvSpPr/>
      </dsp:nvSpPr>
      <dsp:spPr>
        <a:xfrm>
          <a:off x="7872323" y="1524077"/>
          <a:ext cx="1021303" cy="546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Поступил или нет?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72323" y="1524077"/>
        <a:ext cx="1021303" cy="546084"/>
      </dsp:txXfrm>
    </dsp:sp>
    <dsp:sp modelId="{9250D612-73FA-4761-A062-CEAA7E726F36}">
      <dsp:nvSpPr>
        <dsp:cNvPr id="0" name=""/>
        <dsp:cNvSpPr/>
      </dsp:nvSpPr>
      <dsp:spPr>
        <a:xfrm>
          <a:off x="5271041" y="975437"/>
          <a:ext cx="944465" cy="944011"/>
        </a:xfrm>
        <a:prstGeom prst="ellipse">
          <a:avLst/>
        </a:prstGeom>
        <a:solidFill>
          <a:schemeClr val="accent5">
            <a:tint val="50000"/>
            <a:hueOff val="10909305"/>
            <a:satOff val="-52923"/>
            <a:lumOff val="-36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9C41A-1E78-4838-95DA-C04205DA80E2}">
      <dsp:nvSpPr>
        <dsp:cNvPr id="0" name=""/>
        <dsp:cNvSpPr/>
      </dsp:nvSpPr>
      <dsp:spPr>
        <a:xfrm>
          <a:off x="627000" y="666"/>
          <a:ext cx="956555" cy="95655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FFFED0-470B-4A3D-8488-BCF2ECAE6BA7}">
      <dsp:nvSpPr>
        <dsp:cNvPr id="0" name=""/>
        <dsp:cNvSpPr/>
      </dsp:nvSpPr>
      <dsp:spPr>
        <a:xfrm>
          <a:off x="1105278" y="666"/>
          <a:ext cx="5103571" cy="95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Игра воссоздает все процессы, касающиеся поступления</a:t>
          </a:r>
          <a:endParaRPr lang="ru-RU" sz="2800" kern="1200" dirty="0"/>
        </a:p>
      </dsp:txBody>
      <dsp:txXfrm>
        <a:off x="1105278" y="666"/>
        <a:ext cx="5103571" cy="956555"/>
      </dsp:txXfrm>
    </dsp:sp>
    <dsp:sp modelId="{6DDB54C5-C266-4C1B-8BF0-D0ABA5AF69B2}">
      <dsp:nvSpPr>
        <dsp:cNvPr id="0" name=""/>
        <dsp:cNvSpPr/>
      </dsp:nvSpPr>
      <dsp:spPr>
        <a:xfrm>
          <a:off x="627000" y="957221"/>
          <a:ext cx="956555" cy="95655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DC33C6-87FB-4AE7-BD80-146E0A35E93B}">
      <dsp:nvSpPr>
        <dsp:cNvPr id="0" name=""/>
        <dsp:cNvSpPr/>
      </dsp:nvSpPr>
      <dsp:spPr>
        <a:xfrm>
          <a:off x="1105278" y="957221"/>
          <a:ext cx="5103571" cy="95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2390" rIns="0" bIns="7239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1105278" y="957221"/>
        <a:ext cx="5103571" cy="956555"/>
      </dsp:txXfrm>
    </dsp:sp>
    <dsp:sp modelId="{8DA8765A-4945-478D-9032-4738E4370765}">
      <dsp:nvSpPr>
        <dsp:cNvPr id="0" name=""/>
        <dsp:cNvSpPr/>
      </dsp:nvSpPr>
      <dsp:spPr>
        <a:xfrm>
          <a:off x="627000" y="1913776"/>
          <a:ext cx="956555" cy="95655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6047E9-D4E9-482C-ADD7-B17EBEAC67D8}">
      <dsp:nvSpPr>
        <dsp:cNvPr id="0" name=""/>
        <dsp:cNvSpPr/>
      </dsp:nvSpPr>
      <dsp:spPr>
        <a:xfrm>
          <a:off x="1105278" y="1913776"/>
          <a:ext cx="5103571" cy="95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Игра формирует понимание алгоритма действий</a:t>
          </a:r>
          <a:endParaRPr lang="ru-RU" sz="2800" kern="1200" dirty="0"/>
        </a:p>
      </dsp:txBody>
      <dsp:txXfrm>
        <a:off x="1105278" y="1913776"/>
        <a:ext cx="5103571" cy="956555"/>
      </dsp:txXfrm>
    </dsp:sp>
    <dsp:sp modelId="{724C2F68-60D0-4794-8C95-71F9E21AC91B}">
      <dsp:nvSpPr>
        <dsp:cNvPr id="0" name=""/>
        <dsp:cNvSpPr/>
      </dsp:nvSpPr>
      <dsp:spPr>
        <a:xfrm>
          <a:off x="627000" y="2870331"/>
          <a:ext cx="956555" cy="95655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F20AE4-2561-4782-9CF9-7CFA57E6F1E3}">
      <dsp:nvSpPr>
        <dsp:cNvPr id="0" name=""/>
        <dsp:cNvSpPr/>
      </dsp:nvSpPr>
      <dsp:spPr>
        <a:xfrm>
          <a:off x="1105278" y="2870331"/>
          <a:ext cx="5103571" cy="95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2390" rIns="0" bIns="7239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>
        <a:off x="1105278" y="2870331"/>
        <a:ext cx="5103571" cy="956555"/>
      </dsp:txXfrm>
    </dsp:sp>
    <dsp:sp modelId="{0C56EA0D-8E74-44BD-B11C-C4F2AFA01693}">
      <dsp:nvSpPr>
        <dsp:cNvPr id="0" name=""/>
        <dsp:cNvSpPr/>
      </dsp:nvSpPr>
      <dsp:spPr>
        <a:xfrm>
          <a:off x="627000" y="3826886"/>
          <a:ext cx="956555" cy="95655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C91A90-D74D-4317-8F30-F6A602B3C917}">
      <dsp:nvSpPr>
        <dsp:cNvPr id="0" name=""/>
        <dsp:cNvSpPr/>
      </dsp:nvSpPr>
      <dsp:spPr>
        <a:xfrm>
          <a:off x="1105278" y="3826886"/>
          <a:ext cx="5103571" cy="95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Игра </a:t>
          </a:r>
          <a:r>
            <a:rPr lang="ru-RU" sz="2800" b="0" kern="1200" dirty="0" err="1" smtClean="0"/>
            <a:t>браузерная</a:t>
          </a:r>
          <a:endParaRPr lang="ru-RU" sz="2800" b="0" kern="1200" dirty="0"/>
        </a:p>
      </dsp:txBody>
      <dsp:txXfrm>
        <a:off x="1105278" y="3826886"/>
        <a:ext cx="5103571" cy="956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410BB-2CCE-4409-9D30-9DE072B14706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60D43-26E4-4F35-A953-5F1A1EA2E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3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Квест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-игра от первого лица абитуриента, воссоздающая процесс поступления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УрФУ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приложение должно помочь разобраться со всеми сложностями поступления.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4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этого, на первом этаже в ГУК-100, пользователь получает информацию о документах, которые, конечно же, у него с собой. Сдает их.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5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Направляется в компьютерный класс, где подписываются формальности. Так начинается первая волна.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0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время первой волны игроку становятся доступны конкурсные списки, а также он может поменять направления 1 раз.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02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Итог первой волны определяет – попадет ли игрок на вторую волну. Если да, то во время второй волны пользователь может переписать согласие на зачисление на одну из выбранных во время первой волны специальностей.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77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Итог второй волны определяет конец игры: поступил на бюджет или 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3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можно сказать о конкурентах?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5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Во-первых, это приложения типа «Электронный абитуриент»: часто поддерживают </a:t>
            </a:r>
            <a:r>
              <a:rPr lang="en-US" dirty="0" smtClean="0"/>
              <a:t>web-</a:t>
            </a:r>
            <a:r>
              <a:rPr lang="ru-RU" dirty="0" smtClean="0"/>
              <a:t> и мобильные платформы,</a:t>
            </a:r>
            <a:r>
              <a:rPr lang="ru-RU" baseline="0" dirty="0" smtClean="0"/>
              <a:t> содержат общую информацию об институте, направлениях и поступлении.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1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Во-вторых,</a:t>
            </a:r>
            <a:r>
              <a:rPr lang="ru-RU" baseline="0" dirty="0" smtClean="0"/>
              <a:t> это симулятор поступления от первого лица от </a:t>
            </a:r>
            <a:r>
              <a:rPr lang="ru-RU" baseline="0" dirty="0" err="1" smtClean="0"/>
              <a:t>Иннополиса</a:t>
            </a:r>
            <a:r>
              <a:rPr lang="ru-RU" baseline="0" dirty="0" smtClean="0"/>
              <a:t>. Интересный, но менее доступный для аудитории вариант, </a:t>
            </a:r>
            <a:r>
              <a:rPr lang="ru-RU" baseline="0" dirty="0" err="1" smtClean="0"/>
              <a:t>т.к</a:t>
            </a:r>
            <a:r>
              <a:rPr lang="ru-RU" baseline="0" dirty="0" smtClean="0"/>
              <a:t> пройти можно только в самом институте.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7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итоге, мы решили придумать </a:t>
            </a:r>
            <a:r>
              <a:rPr lang="ru-RU" dirty="0" err="1" smtClean="0"/>
              <a:t>браузерную</a:t>
            </a:r>
            <a:r>
              <a:rPr lang="ru-RU" dirty="0" smtClean="0"/>
              <a:t> игру, которую сможет пройти любой желающий с выходом в интернет.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2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в чем же суть игры и ее сюжет?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5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же, как и в реальной жизни, пользователь попадает в среду, где он имеет определенный набор экзаменов ЕГЭ с баллами, которые он выбирает и заполняет самостоятельно.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0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Далее, оказавшись в </a:t>
            </a:r>
            <a:r>
              <a:rPr lang="ru-RU" dirty="0" err="1" smtClean="0"/>
              <a:t>ГУКе</a:t>
            </a:r>
            <a:r>
              <a:rPr lang="ru-RU" dirty="0" smtClean="0"/>
              <a:t>, к пользователю обращается неигровой персонаж, чтобы убедиться о наличии заполненной анкеты в ЛК абитуриента.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6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Затем пользователь направляется на паркет, 2 этаж </a:t>
            </a:r>
            <a:r>
              <a:rPr lang="ru-RU" dirty="0" err="1" smtClean="0"/>
              <a:t>ГУКа</a:t>
            </a:r>
            <a:r>
              <a:rPr lang="ru-RU" dirty="0" smtClean="0"/>
              <a:t>, где он уже может познакомиться с институтами и специальностями: там он выбирает интересующий институт, чья </a:t>
            </a:r>
            <a:r>
              <a:rPr lang="ru-RU" dirty="0" err="1" smtClean="0"/>
              <a:t>хуманизация</a:t>
            </a:r>
            <a:r>
              <a:rPr lang="ru-RU" dirty="0" smtClean="0"/>
              <a:t> представляется и направляет на описание специальностей с помощью полезных ссылок на сайты институтов или самого </a:t>
            </a:r>
            <a:r>
              <a:rPr lang="ru-RU" dirty="0" err="1" smtClean="0"/>
              <a:t>УрФУ</a:t>
            </a:r>
            <a:r>
              <a:rPr lang="ru-RU" dirty="0" smtClean="0"/>
              <a:t>. Здесь же пользователь делает выбор касательно специальностей и получает бланки.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0D43-26E4-4F35-A953-5F1A1EA2E7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35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4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3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5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5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0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1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7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6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8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E31E988-AD3E-41F0-91F2-59F7E800DA6E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90CF582-DBB6-492C-81F8-D0A4AA4A1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3.userapi.com/c855424/v855424474/186922/9xooQMXC3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1" y="2836015"/>
            <a:ext cx="5742261" cy="336460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601361" y="850741"/>
            <a:ext cx="11092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Квест</a:t>
            </a:r>
            <a:r>
              <a:rPr lang="ru-RU" sz="5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-игра по поступлению в </a:t>
            </a:r>
            <a:r>
              <a:rPr lang="ru-RU" sz="54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УрФУ</a:t>
            </a:r>
            <a:endParaRPr lang="ru-RU" sz="54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361" y="2968967"/>
            <a:ext cx="517386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Чикишева</a:t>
            </a:r>
            <a:r>
              <a:rPr lang="ru-RU" sz="2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Анастасия</a:t>
            </a:r>
          </a:p>
          <a:p>
            <a:r>
              <a:rPr lang="ru-RU" sz="2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менеджер + аналитик </a:t>
            </a:r>
          </a:p>
          <a:p>
            <a:endParaRPr lang="ru-RU" sz="2200" b="0" cap="none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Дутлова Анастасия</a:t>
            </a:r>
          </a:p>
          <a:p>
            <a:r>
              <a:rPr lang="en-US" sz="22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UI-</a:t>
            </a:r>
            <a:r>
              <a:rPr lang="ru-RU" sz="22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дизайнер</a:t>
            </a:r>
          </a:p>
          <a:p>
            <a:endParaRPr lang="ru-RU" sz="22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Васильева Анна</a:t>
            </a:r>
          </a:p>
          <a:p>
            <a:r>
              <a:rPr lang="ru-RU" sz="2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сценарист + </a:t>
            </a:r>
            <a:r>
              <a:rPr lang="ru-RU" sz="2200" b="0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нарративный</a:t>
            </a:r>
            <a:r>
              <a:rPr lang="ru-RU" sz="22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дизайнер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1361" y="5769734"/>
            <a:ext cx="242925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Группа: РИ-190001</a:t>
            </a:r>
            <a:endParaRPr lang="ru-RU" sz="22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5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4099" y="58223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Паркет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81540" y="833052"/>
            <a:ext cx="4319997" cy="2428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93260" y="58223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Знакомство с институтом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914698" y="833052"/>
            <a:ext cx="4312004" cy="2428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600" y="3596654"/>
            <a:ext cx="4848114" cy="2725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642" y="3596654"/>
            <a:ext cx="4848115" cy="2725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Прямая со стрелкой 12"/>
          <p:cNvCxnSpPr>
            <a:stCxn id="7" idx="3"/>
            <a:endCxn id="8" idx="1"/>
          </p:cNvCxnSpPr>
          <p:nvPr/>
        </p:nvCxnSpPr>
        <p:spPr>
          <a:xfrm>
            <a:off x="5801537" y="2047199"/>
            <a:ext cx="1113161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3"/>
            <a:endCxn id="10" idx="1"/>
          </p:cNvCxnSpPr>
          <p:nvPr/>
        </p:nvCxnSpPr>
        <p:spPr>
          <a:xfrm>
            <a:off x="6067714" y="4959521"/>
            <a:ext cx="57892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97" y="397450"/>
            <a:ext cx="4885017" cy="2746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735" y="397450"/>
            <a:ext cx="4885262" cy="2746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83" y="3326674"/>
            <a:ext cx="5562356" cy="3127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88" y="3326674"/>
            <a:ext cx="5562356" cy="3127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Прямая со стрелкой 6"/>
          <p:cNvCxnSpPr>
            <a:stCxn id="2" idx="3"/>
            <a:endCxn id="3" idx="1"/>
          </p:cNvCxnSpPr>
          <p:nvPr/>
        </p:nvCxnSpPr>
        <p:spPr>
          <a:xfrm>
            <a:off x="5704114" y="1770691"/>
            <a:ext cx="863621" cy="6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114" y="4722668"/>
            <a:ext cx="1036410" cy="335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3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7" y="392247"/>
            <a:ext cx="5425440" cy="305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81" y="392247"/>
            <a:ext cx="5425439" cy="305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344" y="3550323"/>
            <a:ext cx="5277393" cy="2967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6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02" y="245103"/>
            <a:ext cx="4603541" cy="6383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40" y="496410"/>
            <a:ext cx="4253442" cy="4439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2661" r="10364"/>
          <a:stretch/>
        </p:blipFill>
        <p:spPr>
          <a:xfrm>
            <a:off x="4789668" y="726463"/>
            <a:ext cx="2743983" cy="420985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2575861" y="4936318"/>
            <a:ext cx="21267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702582" y="496410"/>
            <a:ext cx="0" cy="44399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3" idx="0"/>
          </p:cNvCxnSpPr>
          <p:nvPr/>
        </p:nvCxnSpPr>
        <p:spPr>
          <a:xfrm flipV="1">
            <a:off x="4702582" y="496409"/>
            <a:ext cx="1534913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672" y="496409"/>
            <a:ext cx="327645" cy="4615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438690" y="4744278"/>
            <a:ext cx="274344" cy="3840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597" y="4552237"/>
            <a:ext cx="274344" cy="69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4873" y="245103"/>
            <a:ext cx="274344" cy="4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ИДЕИ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440967"/>
              </p:ext>
            </p:extLst>
          </p:nvPr>
        </p:nvGraphicFramePr>
        <p:xfrm>
          <a:off x="2583918" y="120603"/>
          <a:ext cx="10616519" cy="64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65960"/>
            <a:ext cx="4147643" cy="25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Приложения-</a:t>
            </a:r>
            <a:r>
              <a:rPr lang="ru-RU" dirty="0" err="1" smtClean="0"/>
              <a:t>конкуенты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Описание и примеры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59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48" y="616329"/>
            <a:ext cx="4717798" cy="11654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Электронный абитуриент БГУИР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9587" y="2081872"/>
            <a:ext cx="3931920" cy="37983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Описание факультетов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Только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Web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-платформа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67465940"/>
              </p:ext>
            </p:extLst>
          </p:nvPr>
        </p:nvGraphicFramePr>
        <p:xfrm>
          <a:off x="2166628" y="2656114"/>
          <a:ext cx="2213784" cy="247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19957" y="610264"/>
            <a:ext cx="3911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A6B727">
                    <a:lumMod val="50000"/>
                  </a:srgbClr>
                </a:solidFill>
                <a:latin typeface="+mj-lt"/>
                <a:ea typeface="+mj-ea"/>
                <a:cs typeface="+mj-cs"/>
              </a:rPr>
              <a:t>ТПУ абитуриент</a:t>
            </a:r>
            <a:endParaRPr lang="ru-RU" dirty="0"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9957" y="1590278"/>
            <a:ext cx="1655460" cy="29448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3496" y="2081872"/>
            <a:ext cx="1638143" cy="19499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9540" y="4807279"/>
            <a:ext cx="407248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4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13386"/>
            <a:ext cx="9875520" cy="13563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-симулятор поступления от университета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Иннополис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3630671"/>
              </p:ext>
            </p:extLst>
          </p:nvPr>
        </p:nvGraphicFramePr>
        <p:xfrm>
          <a:off x="859665" y="1811414"/>
          <a:ext cx="475456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https://lh4.googleusercontent.com/Bncol5u2LdGozq0-fPDHdAB5eO_ijdIMBnsN8h_mDa3NVX3055KcquFBFcHg6TdznNp8gEAh9UEre-oehhdAHphGM_eaThKEAgmA-I7gvss1mgJpsIIYqq6NLix4SthciszGS3PYw0k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57" y="1669747"/>
            <a:ext cx="4644449" cy="290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LtHBfFcZkYhFeymbFmOG9u7MQ5oYTczCtkFVGRA7D1l7T6Y6nmmNbDOunv7canGSCuLbggk25Htx0YT7ibbDOIe9BOluaG_3l3oKe9G36ko0P_LovI_c_C8Byxpk4RFtt-PX1KYj0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63" y="4652705"/>
            <a:ext cx="34861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54759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идеи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29399" y="2374369"/>
            <a:ext cx="4971197" cy="3206541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Нет идентичного аналога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Нет более доступного аналога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7220255"/>
              </p:ext>
            </p:extLst>
          </p:nvPr>
        </p:nvGraphicFramePr>
        <p:xfrm>
          <a:off x="197892" y="1449108"/>
          <a:ext cx="6585046" cy="478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06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Логика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Описание и экраны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80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4988" y="134851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Главное меню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3767" y="890146"/>
            <a:ext cx="4413069" cy="2482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69197" y="139073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Заполнение профиля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816744" y="863867"/>
            <a:ext cx="4459787" cy="2508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467" y="3455304"/>
            <a:ext cx="3925671" cy="3140537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386788" y="526048"/>
            <a:ext cx="10624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234" y="3385636"/>
            <a:ext cx="5194808" cy="321020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5386788" y="5152382"/>
            <a:ext cx="106244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96" y="539932"/>
            <a:ext cx="4708798" cy="2647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514" y="539932"/>
            <a:ext cx="4708798" cy="2647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96" y="3553097"/>
            <a:ext cx="4713565" cy="2650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131" y="3553097"/>
            <a:ext cx="4713565" cy="2650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Прямая со стрелкой 9"/>
          <p:cNvCxnSpPr>
            <a:stCxn id="5" idx="3"/>
            <a:endCxn id="6" idx="1"/>
          </p:cNvCxnSpPr>
          <p:nvPr/>
        </p:nvCxnSpPr>
        <p:spPr>
          <a:xfrm>
            <a:off x="5752194" y="1863635"/>
            <a:ext cx="581320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194" y="4709144"/>
            <a:ext cx="75597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313</TotalTime>
  <Words>476</Words>
  <Application>Microsoft Office PowerPoint</Application>
  <PresentationFormat>Широкоэкранный</PresentationFormat>
  <Paragraphs>80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Базис</vt:lpstr>
      <vt:lpstr>Презентация PowerPoint</vt:lpstr>
      <vt:lpstr>ОПИСАНИЕ ИДЕИ</vt:lpstr>
      <vt:lpstr>Приложения-конкуенты</vt:lpstr>
      <vt:lpstr>Электронный абитуриент БГУИР</vt:lpstr>
      <vt:lpstr>POV-симулятор поступления от университета Иннополис</vt:lpstr>
      <vt:lpstr>Актуальность идеи</vt:lpstr>
      <vt:lpstr>Логика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Киселева Юля</dc:creator>
  <cp:lastModifiedBy>1</cp:lastModifiedBy>
  <cp:revision>36</cp:revision>
  <dcterms:created xsi:type="dcterms:W3CDTF">2019-12-19T10:46:58Z</dcterms:created>
  <dcterms:modified xsi:type="dcterms:W3CDTF">2020-01-15T16:57:55Z</dcterms:modified>
</cp:coreProperties>
</file>