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3" r:id="rId1"/>
  </p:sldMasterIdLst>
  <p:notesMasterIdLst>
    <p:notesMasterId r:id="rId15"/>
  </p:notesMasterIdLst>
  <p:sldIdLst>
    <p:sldId id="279" r:id="rId2"/>
    <p:sldId id="274" r:id="rId3"/>
    <p:sldId id="280" r:id="rId4"/>
    <p:sldId id="282" r:id="rId5"/>
    <p:sldId id="284" r:id="rId6"/>
    <p:sldId id="275" r:id="rId7"/>
    <p:sldId id="273" r:id="rId8"/>
    <p:sldId id="271" r:id="rId9"/>
    <p:sldId id="286" r:id="rId10"/>
    <p:sldId id="276" r:id="rId11"/>
    <p:sldId id="258" r:id="rId12"/>
    <p:sldId id="285" r:id="rId13"/>
    <p:sldId id="28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CA2"/>
    <a:srgbClr val="313946"/>
    <a:srgbClr val="E4583F"/>
    <a:srgbClr val="45494A"/>
    <a:srgbClr val="949494"/>
    <a:srgbClr val="FEEB98"/>
    <a:srgbClr val="FFF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0544" autoAdjust="0"/>
  </p:normalViewPr>
  <p:slideViewPr>
    <p:cSldViewPr snapToGrid="0">
      <p:cViewPr varScale="1">
        <p:scale>
          <a:sx n="61" d="100"/>
          <a:sy n="61" d="100"/>
        </p:scale>
        <p:origin x="8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606A8-C8D8-4955-8714-7D36BFE4DC0B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C9AFE-EF22-4255-B9FD-F915AE2BB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42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C9AFE-EF22-4255-B9FD-F915AE2BB38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4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C9AFE-EF22-4255-B9FD-F915AE2BB38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4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8D396-FB9A-40B0-BAB4-74092C6E2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504F66-DBA7-4CCE-941F-9FB81EA14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BF6305-BF51-43FF-8C67-3512566A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B136-89A3-4B5E-89AD-6867A5B1FEF6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D1813F-C627-47B9-8CBF-0C76BA342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E2C91-E203-46B0-836F-8B892398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BACA-756E-4F73-938C-511A2DC8E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9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C26DF-267A-4CB1-9F1D-FDB947D4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40C2CA-A3DC-4D4F-A7B4-CC8D16A4C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A19664-2D16-49A0-959D-680744C2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B136-89A3-4B5E-89AD-6867A5B1FEF6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585207-0B18-413D-B3B6-80EAD1700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0A2320-0082-4D4D-888A-F15EF038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BACA-756E-4F73-938C-511A2DC8E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48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E31D05-9D4A-4AA1-8492-86543BD4D9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D9EFCE-B801-45A3-A4F9-30D2CB09B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54CEB0-9503-4262-AF79-EB7EB8859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B136-89A3-4B5E-89AD-6867A5B1FEF6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A21FD5-1BC6-4C84-A47E-D61928762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C8C398-D61A-4419-B278-C4CAFA15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BACA-756E-4F73-938C-511A2DC8E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7C08A-8EAB-412A-92F1-8107A59EB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57D78E-955D-489E-8169-5D71D3F3D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8E5966-71A8-47C9-80CD-059B2F6A0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B136-89A3-4B5E-89AD-6867A5B1FEF6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522382-6686-42B1-B261-A56F20BD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3B789-A175-46B6-804C-E89930C7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BACA-756E-4F73-938C-511A2DC8E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6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4BC0A-C8CD-4523-B210-DA427BFF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186370-BAD8-4F6F-8187-C3A5909ED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0C13CE-D460-43EE-AF09-D21F8E5D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B136-89A3-4B5E-89AD-6867A5B1FEF6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5ACD7A-3385-4E4E-9AC8-864D7DDC2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587139-873E-4DFE-ADB1-0F178A576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BACA-756E-4F73-938C-511A2DC8E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0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4D5F6-F741-4E97-87AD-1B897647D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F7667-5460-4343-9011-4636E0B4D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ED800B-5AB7-4CF2-9274-5E0BB1AD5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01F957-3A43-4AE7-BCF6-69311DA69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B136-89A3-4B5E-89AD-6867A5B1FEF6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CA8005-D0B0-4829-A6E9-13BDBD9C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E6E2FF-7A0E-444F-B081-6CFC04418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BACA-756E-4F73-938C-511A2DC8E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5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80A74-7AB5-4E5C-AB2C-D89270C6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E48982-F9C6-4EC2-B283-AB1BD8125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90B38E-110B-4781-8656-DD41D6D06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5A8069-4E24-487F-939A-6AE809CB3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99AFD0-2F47-42B5-B0B2-2A2AE0940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879951-03EE-4E8A-BC9E-315CD046B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B136-89A3-4B5E-89AD-6867A5B1FEF6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7A87B6-96BD-4404-BC04-451B09C3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4CA3EF-7EEA-454F-AE9E-5FCA493A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BACA-756E-4F73-938C-511A2DC8E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2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DB711-CECA-4895-A7BB-7A908097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DCBC08-2061-44C5-9D28-83FF21CA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B136-89A3-4B5E-89AD-6867A5B1FEF6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9A0186-F8EF-455D-AD6D-4320F16D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C5A84C-6907-4D91-9193-009C8694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BACA-756E-4F73-938C-511A2DC8E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0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619ABD-509E-47F0-91E6-8B86F1999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B136-89A3-4B5E-89AD-6867A5B1FEF6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0DCAA3-5527-4DDD-8C2A-7C668E0B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980381-3371-45FC-B05E-2A210094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BACA-756E-4F73-938C-511A2DC8E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35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6CA45-3071-4D04-91D0-526A7ADA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42A492-1ADC-4086-BD0E-78F4A1AB2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43F81B-B131-457A-8A42-BF6BF2867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B771B7-3AC0-4B70-BB17-7DF41B71C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B136-89A3-4B5E-89AD-6867A5B1FEF6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DF72A3-24B4-4400-882C-BCA66CCD5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35590D-FEB2-4CB2-85F5-29A9A3C2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BACA-756E-4F73-938C-511A2DC8E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3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E8150-81E5-48C0-94E6-D6A504D49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EC0933-57F7-45D9-9487-0DA28808B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7D9DEA-A2D1-4D39-8A84-174823CEB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37397E-3838-4CF2-93DC-0AF37C71B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B136-89A3-4B5E-89AD-6867A5B1FEF6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A3F558-0F8F-499C-870B-A5D47F47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2A7258-F648-4483-8A9A-9E2C0AFD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BACA-756E-4F73-938C-511A2DC8E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63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2A13E-8346-40F0-B78B-737AF052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365C83-BBE2-4BE0-BDC1-4EB3A6C5D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0890EF-691F-4A86-A64B-6087FE6D4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7B136-89A3-4B5E-89AD-6867A5B1FEF6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D0A13B-8F01-4EB5-9B72-EB10A9CBB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B1DE83-2B84-4631-805D-D2CB79B5F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5BACA-756E-4F73-938C-511A2DC8E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00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E03B73-B99F-4B9E-8189-EBD744122A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1"/>
          <a:stretch/>
        </p:blipFill>
        <p:spPr>
          <a:xfrm>
            <a:off x="1396102" y="-3"/>
            <a:ext cx="10795898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5161C2F-7A77-4539-A57D-2B91655DD679}"/>
              </a:ext>
            </a:extLst>
          </p:cNvPr>
          <p:cNvSpPr/>
          <p:nvPr/>
        </p:nvSpPr>
        <p:spPr>
          <a:xfrm>
            <a:off x="-1" y="0"/>
            <a:ext cx="1555532" cy="6858000"/>
          </a:xfrm>
          <a:prstGeom prst="rect">
            <a:avLst/>
          </a:prstGeom>
          <a:solidFill>
            <a:srgbClr val="31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39726508-BA2E-474E-A04F-58650902DAD6}"/>
              </a:ext>
            </a:extLst>
          </p:cNvPr>
          <p:cNvSpPr/>
          <p:nvPr/>
        </p:nvSpPr>
        <p:spPr>
          <a:xfrm>
            <a:off x="1555530" y="-241738"/>
            <a:ext cx="8965325" cy="7315200"/>
          </a:xfrm>
          <a:prstGeom prst="rtTriangle">
            <a:avLst/>
          </a:prstGeom>
          <a:solidFill>
            <a:srgbClr val="31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BB2B4C3B-7C39-44EB-80D8-9E0A69D84B71}"/>
              </a:ext>
            </a:extLst>
          </p:cNvPr>
          <p:cNvSpPr/>
          <p:nvPr/>
        </p:nvSpPr>
        <p:spPr>
          <a:xfrm>
            <a:off x="8728841" y="-78829"/>
            <a:ext cx="3584028" cy="2911366"/>
          </a:xfrm>
          <a:custGeom>
            <a:avLst/>
            <a:gdLst>
              <a:gd name="connsiteX0" fmla="*/ 0 w 1923393"/>
              <a:gd name="connsiteY0" fmla="*/ 1387366 h 1387366"/>
              <a:gd name="connsiteX1" fmla="*/ 0 w 1923393"/>
              <a:gd name="connsiteY1" fmla="*/ 0 h 1387366"/>
              <a:gd name="connsiteX2" fmla="*/ 1923393 w 1923393"/>
              <a:gd name="connsiteY2" fmla="*/ 1387366 h 1387366"/>
              <a:gd name="connsiteX3" fmla="*/ 0 w 1923393"/>
              <a:gd name="connsiteY3" fmla="*/ 1387366 h 1387366"/>
              <a:gd name="connsiteX0" fmla="*/ 1933904 w 1933904"/>
              <a:gd name="connsiteY0" fmla="*/ 0 h 1397876"/>
              <a:gd name="connsiteX1" fmla="*/ 0 w 1933904"/>
              <a:gd name="connsiteY1" fmla="*/ 10510 h 1397876"/>
              <a:gd name="connsiteX2" fmla="*/ 1923393 w 1933904"/>
              <a:gd name="connsiteY2" fmla="*/ 1397876 h 1397876"/>
              <a:gd name="connsiteX3" fmla="*/ 1933904 w 1933904"/>
              <a:gd name="connsiteY3" fmla="*/ 0 h 1397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3904" h="1397876">
                <a:moveTo>
                  <a:pt x="1933904" y="0"/>
                </a:moveTo>
                <a:lnTo>
                  <a:pt x="0" y="10510"/>
                </a:lnTo>
                <a:lnTo>
                  <a:pt x="1923393" y="1397876"/>
                </a:lnTo>
                <a:cubicBezTo>
                  <a:pt x="1926897" y="931917"/>
                  <a:pt x="1930400" y="465959"/>
                  <a:pt x="1933904" y="0"/>
                </a:cubicBezTo>
                <a:close/>
              </a:path>
            </a:pathLst>
          </a:custGeom>
          <a:solidFill>
            <a:srgbClr val="31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D3AEE63A-4E90-4200-B33B-A51C03B8DEE1}"/>
              </a:ext>
            </a:extLst>
          </p:cNvPr>
          <p:cNvSpPr/>
          <p:nvPr/>
        </p:nvSpPr>
        <p:spPr>
          <a:xfrm>
            <a:off x="7810958" y="5210497"/>
            <a:ext cx="4014952" cy="1671145"/>
          </a:xfrm>
          <a:prstGeom prst="triangle">
            <a:avLst/>
          </a:prstGeom>
          <a:solidFill>
            <a:srgbClr val="E45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29A98631-08F2-40C8-B5FF-6CCEE0A1D73F}"/>
              </a:ext>
            </a:extLst>
          </p:cNvPr>
          <p:cNvSpPr/>
          <p:nvPr/>
        </p:nvSpPr>
        <p:spPr>
          <a:xfrm>
            <a:off x="6038192" y="5688721"/>
            <a:ext cx="3218793" cy="1192921"/>
          </a:xfrm>
          <a:prstGeom prst="triangle">
            <a:avLst/>
          </a:prstGeom>
          <a:solidFill>
            <a:srgbClr val="949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BEDE7D-E43B-4D7E-8B5E-E14B61537563}"/>
              </a:ext>
            </a:extLst>
          </p:cNvPr>
          <p:cNvSpPr txBox="1"/>
          <p:nvPr/>
        </p:nvSpPr>
        <p:spPr>
          <a:xfrm>
            <a:off x="469506" y="4566557"/>
            <a:ext cx="6938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E4583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поисках утраченного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5F3E31-F9B1-4A38-BD4B-F4EC9DAA9677}"/>
              </a:ext>
            </a:extLst>
          </p:cNvPr>
          <p:cNvSpPr txBox="1"/>
          <p:nvPr/>
        </p:nvSpPr>
        <p:spPr>
          <a:xfrm>
            <a:off x="150226" y="3498397"/>
            <a:ext cx="56028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Образовательная игра</a:t>
            </a:r>
            <a:r>
              <a:rPr lang="en-US" sz="3200" dirty="0">
                <a:latin typeface="Arial Black" panose="020B0A04020102020204" pitchFamily="34" charset="0"/>
              </a:rPr>
              <a:t>:</a:t>
            </a:r>
            <a:br>
              <a:rPr lang="ru-RU" sz="3200" dirty="0">
                <a:latin typeface="Arial Black" panose="020B0A04020102020204" pitchFamily="34" charset="0"/>
              </a:rPr>
            </a:b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16" name="Половина рамки 15">
            <a:extLst>
              <a:ext uri="{FF2B5EF4-FFF2-40B4-BE49-F238E27FC236}">
                <a16:creationId xmlns:a16="http://schemas.microsoft.com/office/drawing/2014/main" id="{B07E9F70-FC72-48F4-B8AE-A06879B6D1E6}"/>
              </a:ext>
            </a:extLst>
          </p:cNvPr>
          <p:cNvSpPr/>
          <p:nvPr/>
        </p:nvSpPr>
        <p:spPr>
          <a:xfrm>
            <a:off x="254503" y="4389001"/>
            <a:ext cx="523262" cy="536028"/>
          </a:xfrm>
          <a:prstGeom prst="halfFrame">
            <a:avLst/>
          </a:prstGeom>
          <a:solidFill>
            <a:srgbClr val="949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id="{4A7430BA-C52C-4E8E-88BE-E682BD9B9749}"/>
              </a:ext>
            </a:extLst>
          </p:cNvPr>
          <p:cNvSpPr/>
          <p:nvPr/>
        </p:nvSpPr>
        <p:spPr>
          <a:xfrm rot="10800000">
            <a:off x="7067407" y="4864537"/>
            <a:ext cx="523262" cy="536028"/>
          </a:xfrm>
          <a:prstGeom prst="halfFrame">
            <a:avLst>
              <a:gd name="adj1" fmla="val 33333"/>
              <a:gd name="adj2" fmla="val 37350"/>
            </a:avLst>
          </a:prstGeom>
          <a:solidFill>
            <a:srgbClr val="949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3-12.userapi.com/ZOlRJ7f17_9OMtS3cRrgJ3b6j1ShiZkHUIhouw/S6bPcB7NzD8.jpg">
            <a:extLst>
              <a:ext uri="{FF2B5EF4-FFF2-40B4-BE49-F238E27FC236}">
                <a16:creationId xmlns:a16="http://schemas.microsoft.com/office/drawing/2014/main" id="{CE97E245-DE20-4A11-BAD7-7B4242D29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258" y="-588092"/>
            <a:ext cx="13237497" cy="74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8228D95A-2DE9-4BFD-A807-E6820A4C7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438"/>
            <a:ext cx="1112557" cy="1112557"/>
          </a:xfrm>
        </p:spPr>
      </p:pic>
      <p:pic>
        <p:nvPicPr>
          <p:cNvPr id="2052" name="Picture 4" descr="https://sun3-11.userapi.com/g82p9dHH2VMsER6Zrpe3sfOWU4ytC3jk9CyX_g/1fLbVAw1gk0.jpg">
            <a:extLst>
              <a:ext uri="{FF2B5EF4-FFF2-40B4-BE49-F238E27FC236}">
                <a16:creationId xmlns:a16="http://schemas.microsoft.com/office/drawing/2014/main" id="{6D476E98-ABFF-409C-8FCC-308F0A48C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56" y="5598304"/>
            <a:ext cx="6921909" cy="123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47B914-AE18-4ACA-B3A0-FB7D552819E4}"/>
              </a:ext>
            </a:extLst>
          </p:cNvPr>
          <p:cNvSpPr txBox="1"/>
          <p:nvPr/>
        </p:nvSpPr>
        <p:spPr>
          <a:xfrm>
            <a:off x="3519514" y="5756255"/>
            <a:ext cx="4739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После успешного завершения миссии юный собиратель возвращается в прибежище к главе, чтобы доложить об успехе., а также</a:t>
            </a:r>
            <a:endParaRPr lang="ru-RU" sz="1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07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3AE099C-17B3-4699-A961-8F0C0E2A36C3}"/>
              </a:ext>
            </a:extLst>
          </p:cNvPr>
          <p:cNvSpPr/>
          <p:nvPr/>
        </p:nvSpPr>
        <p:spPr>
          <a:xfrm>
            <a:off x="-1" y="-32784"/>
            <a:ext cx="12339145" cy="3375443"/>
          </a:xfrm>
          <a:prstGeom prst="rect">
            <a:avLst/>
          </a:prstGeom>
          <a:solidFill>
            <a:srgbClr val="31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B802B-0B96-4740-B897-41913A2F9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787" y="1180353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E4583F"/>
                </a:solidFill>
                <a:latin typeface="Arial Black" panose="020B0A04020102020204" pitchFamily="34" charset="0"/>
              </a:rPr>
              <a:t>Анализ рынка</a:t>
            </a:r>
          </a:p>
        </p:txBody>
      </p:sp>
      <p:pic>
        <p:nvPicPr>
          <p:cNvPr id="3074" name="Picture 2" descr="Картинки по запросу российский учебник лого">
            <a:extLst>
              <a:ext uri="{FF2B5EF4-FFF2-40B4-BE49-F238E27FC236}">
                <a16:creationId xmlns:a16="http://schemas.microsoft.com/office/drawing/2014/main" id="{3D56A114-EDDE-4A8E-980D-DEF7CC643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40" y="3537902"/>
            <a:ext cx="2188895" cy="226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вебинариум лого">
            <a:extLst>
              <a:ext uri="{FF2B5EF4-FFF2-40B4-BE49-F238E27FC236}">
                <a16:creationId xmlns:a16="http://schemas.microsoft.com/office/drawing/2014/main" id="{B362DB0F-88A8-4C68-9B5B-286570B8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7" y="3115322"/>
            <a:ext cx="3971925" cy="287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940DF3-EDD4-400E-856A-A1D62DAB3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395" y="3771001"/>
            <a:ext cx="1952898" cy="20005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60FEDB-AFCE-4099-89CD-D7CCF4F67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419" y="3771001"/>
            <a:ext cx="1867161" cy="18004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2F98A4-7A49-44EF-A690-B8470848BA08}"/>
              </a:ext>
            </a:extLst>
          </p:cNvPr>
          <p:cNvSpPr txBox="1"/>
          <p:nvPr/>
        </p:nvSpPr>
        <p:spPr>
          <a:xfrm>
            <a:off x="393168" y="1085352"/>
            <a:ext cx="20665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chemeClr val="bg1"/>
                </a:solidFill>
                <a:latin typeface="Arial Black" panose="020B0A04020102020204" pitchFamily="34" charset="0"/>
              </a:rPr>
              <a:t>04.</a:t>
            </a: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929F767F-1D2C-4A52-AD18-B0ACC0E904B2}"/>
              </a:ext>
            </a:extLst>
          </p:cNvPr>
          <p:cNvSpPr/>
          <p:nvPr/>
        </p:nvSpPr>
        <p:spPr>
          <a:xfrm>
            <a:off x="10865662" y="5692359"/>
            <a:ext cx="1330736" cy="1199364"/>
          </a:xfrm>
          <a:prstGeom prst="triangle">
            <a:avLst/>
          </a:prstGeom>
          <a:solidFill>
            <a:srgbClr val="728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FC0F9D2C-E4E9-4E96-98B3-080081927F98}"/>
              </a:ext>
            </a:extLst>
          </p:cNvPr>
          <p:cNvSpPr/>
          <p:nvPr/>
        </p:nvSpPr>
        <p:spPr>
          <a:xfrm>
            <a:off x="10436136" y="6199871"/>
            <a:ext cx="945103" cy="658129"/>
          </a:xfrm>
          <a:prstGeom prst="triangle">
            <a:avLst/>
          </a:prstGeom>
          <a:solidFill>
            <a:srgbClr val="313946"/>
          </a:solidFill>
          <a:ln>
            <a:solidFill>
              <a:srgbClr val="313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овина рамки 11">
            <a:extLst>
              <a:ext uri="{FF2B5EF4-FFF2-40B4-BE49-F238E27FC236}">
                <a16:creationId xmlns:a16="http://schemas.microsoft.com/office/drawing/2014/main" id="{98B27319-B887-468C-97CF-7D8F12E8CD07}"/>
              </a:ext>
            </a:extLst>
          </p:cNvPr>
          <p:cNvSpPr/>
          <p:nvPr/>
        </p:nvSpPr>
        <p:spPr>
          <a:xfrm>
            <a:off x="2880864" y="1144698"/>
            <a:ext cx="523262" cy="536028"/>
          </a:xfrm>
          <a:prstGeom prst="halfFrame">
            <a:avLst/>
          </a:prstGeom>
          <a:solidFill>
            <a:srgbClr val="949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овина рамки 12">
            <a:extLst>
              <a:ext uri="{FF2B5EF4-FFF2-40B4-BE49-F238E27FC236}">
                <a16:creationId xmlns:a16="http://schemas.microsoft.com/office/drawing/2014/main" id="{69BEB5A5-518A-435D-A499-0AE622B16F31}"/>
              </a:ext>
            </a:extLst>
          </p:cNvPr>
          <p:cNvSpPr/>
          <p:nvPr/>
        </p:nvSpPr>
        <p:spPr>
          <a:xfrm rot="10800000">
            <a:off x="9157250" y="1843134"/>
            <a:ext cx="523262" cy="536028"/>
          </a:xfrm>
          <a:prstGeom prst="halfFrame">
            <a:avLst>
              <a:gd name="adj1" fmla="val 33333"/>
              <a:gd name="adj2" fmla="val 37350"/>
            </a:avLst>
          </a:prstGeom>
          <a:solidFill>
            <a:srgbClr val="949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61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Картинки по запросу Java">
            <a:extLst>
              <a:ext uri="{FF2B5EF4-FFF2-40B4-BE49-F238E27FC236}">
                <a16:creationId xmlns:a16="http://schemas.microsoft.com/office/drawing/2014/main" id="{197864CB-2C71-4945-B25F-07042AB70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83" y="3554786"/>
            <a:ext cx="4865914" cy="243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3AE099C-17B3-4699-A961-8F0C0E2A36C3}"/>
              </a:ext>
            </a:extLst>
          </p:cNvPr>
          <p:cNvSpPr/>
          <p:nvPr/>
        </p:nvSpPr>
        <p:spPr>
          <a:xfrm>
            <a:off x="0" y="-32784"/>
            <a:ext cx="12328634" cy="3375443"/>
          </a:xfrm>
          <a:prstGeom prst="rect">
            <a:avLst/>
          </a:prstGeom>
          <a:solidFill>
            <a:srgbClr val="31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B802B-0B96-4740-B897-41913A2F9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787" y="1180353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E4583F"/>
                </a:solidFill>
                <a:latin typeface="Arial Black" panose="020B0A04020102020204" pitchFamily="34" charset="0"/>
              </a:rPr>
              <a:t>Инструменты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2F98A4-7A49-44EF-A690-B8470848BA08}"/>
              </a:ext>
            </a:extLst>
          </p:cNvPr>
          <p:cNvSpPr txBox="1"/>
          <p:nvPr/>
        </p:nvSpPr>
        <p:spPr>
          <a:xfrm>
            <a:off x="393168" y="1085352"/>
            <a:ext cx="20665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chemeClr val="bg1"/>
                </a:solidFill>
                <a:latin typeface="Arial Black" panose="020B0A04020102020204" pitchFamily="34" charset="0"/>
              </a:rPr>
              <a:t>05.</a:t>
            </a: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929F767F-1D2C-4A52-AD18-B0ACC0E904B2}"/>
              </a:ext>
            </a:extLst>
          </p:cNvPr>
          <p:cNvSpPr/>
          <p:nvPr/>
        </p:nvSpPr>
        <p:spPr>
          <a:xfrm>
            <a:off x="10865662" y="5692359"/>
            <a:ext cx="1330736" cy="1199364"/>
          </a:xfrm>
          <a:prstGeom prst="triangle">
            <a:avLst/>
          </a:prstGeom>
          <a:solidFill>
            <a:srgbClr val="728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FC0F9D2C-E4E9-4E96-98B3-080081927F98}"/>
              </a:ext>
            </a:extLst>
          </p:cNvPr>
          <p:cNvSpPr/>
          <p:nvPr/>
        </p:nvSpPr>
        <p:spPr>
          <a:xfrm>
            <a:off x="10436136" y="6199871"/>
            <a:ext cx="945103" cy="658129"/>
          </a:xfrm>
          <a:prstGeom prst="triangle">
            <a:avLst/>
          </a:prstGeom>
          <a:solidFill>
            <a:srgbClr val="313946"/>
          </a:solidFill>
          <a:ln>
            <a:solidFill>
              <a:srgbClr val="313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овина рамки 11">
            <a:extLst>
              <a:ext uri="{FF2B5EF4-FFF2-40B4-BE49-F238E27FC236}">
                <a16:creationId xmlns:a16="http://schemas.microsoft.com/office/drawing/2014/main" id="{98B27319-B887-468C-97CF-7D8F12E8CD07}"/>
              </a:ext>
            </a:extLst>
          </p:cNvPr>
          <p:cNvSpPr/>
          <p:nvPr/>
        </p:nvSpPr>
        <p:spPr>
          <a:xfrm>
            <a:off x="2807983" y="1180353"/>
            <a:ext cx="523262" cy="536028"/>
          </a:xfrm>
          <a:prstGeom prst="halfFrame">
            <a:avLst/>
          </a:prstGeom>
          <a:solidFill>
            <a:srgbClr val="949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овина рамки 12">
            <a:extLst>
              <a:ext uri="{FF2B5EF4-FFF2-40B4-BE49-F238E27FC236}">
                <a16:creationId xmlns:a16="http://schemas.microsoft.com/office/drawing/2014/main" id="{69BEB5A5-518A-435D-A499-0AE622B16F31}"/>
              </a:ext>
            </a:extLst>
          </p:cNvPr>
          <p:cNvSpPr/>
          <p:nvPr/>
        </p:nvSpPr>
        <p:spPr>
          <a:xfrm rot="10800000">
            <a:off x="8717435" y="1799496"/>
            <a:ext cx="523262" cy="536028"/>
          </a:xfrm>
          <a:prstGeom prst="halfFrame">
            <a:avLst>
              <a:gd name="adj1" fmla="val 33333"/>
              <a:gd name="adj2" fmla="val 37350"/>
            </a:avLst>
          </a:prstGeom>
          <a:solidFill>
            <a:srgbClr val="949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6" descr="Картинки по запросу android studio">
            <a:extLst>
              <a:ext uri="{FF2B5EF4-FFF2-40B4-BE49-F238E27FC236}">
                <a16:creationId xmlns:a16="http://schemas.microsoft.com/office/drawing/2014/main" id="{935D65AA-E3EB-464B-B76B-230A5C50B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15" y="3660937"/>
            <a:ext cx="2549887" cy="25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Картинки по запросу Java eclipse">
            <a:extLst>
              <a:ext uri="{FF2B5EF4-FFF2-40B4-BE49-F238E27FC236}">
                <a16:creationId xmlns:a16="http://schemas.microsoft.com/office/drawing/2014/main" id="{2D975BFF-08E6-4687-B4A2-91F731DA7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232" y="3554786"/>
            <a:ext cx="2690135" cy="269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425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468E41-FD76-486E-8C47-AEC999A6D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/>
          <a:stretch/>
        </p:blipFill>
        <p:spPr>
          <a:xfrm>
            <a:off x="-93880" y="-45984"/>
            <a:ext cx="7826614" cy="6949968"/>
          </a:xfrm>
          <a:prstGeom prst="rect">
            <a:avLst/>
          </a:prstGeom>
        </p:spPr>
      </p:pic>
      <p:sp>
        <p:nvSpPr>
          <p:cNvPr id="5" name="Прямоугольный треугольник 6">
            <a:extLst>
              <a:ext uri="{FF2B5EF4-FFF2-40B4-BE49-F238E27FC236}">
                <a16:creationId xmlns:a16="http://schemas.microsoft.com/office/drawing/2014/main" id="{19691334-8A5B-4C5A-A3A9-C29B5A93373B}"/>
              </a:ext>
            </a:extLst>
          </p:cNvPr>
          <p:cNvSpPr/>
          <p:nvPr/>
        </p:nvSpPr>
        <p:spPr>
          <a:xfrm rot="16200000">
            <a:off x="-260075" y="166197"/>
            <a:ext cx="4000502" cy="3668111"/>
          </a:xfrm>
          <a:custGeom>
            <a:avLst/>
            <a:gdLst>
              <a:gd name="connsiteX0" fmla="*/ 0 w 1923393"/>
              <a:gd name="connsiteY0" fmla="*/ 1387366 h 1387366"/>
              <a:gd name="connsiteX1" fmla="*/ 0 w 1923393"/>
              <a:gd name="connsiteY1" fmla="*/ 0 h 1387366"/>
              <a:gd name="connsiteX2" fmla="*/ 1923393 w 1923393"/>
              <a:gd name="connsiteY2" fmla="*/ 1387366 h 1387366"/>
              <a:gd name="connsiteX3" fmla="*/ 0 w 1923393"/>
              <a:gd name="connsiteY3" fmla="*/ 1387366 h 1387366"/>
              <a:gd name="connsiteX0" fmla="*/ 1933904 w 1933904"/>
              <a:gd name="connsiteY0" fmla="*/ 0 h 1397876"/>
              <a:gd name="connsiteX1" fmla="*/ 0 w 1933904"/>
              <a:gd name="connsiteY1" fmla="*/ 10510 h 1397876"/>
              <a:gd name="connsiteX2" fmla="*/ 1923393 w 1933904"/>
              <a:gd name="connsiteY2" fmla="*/ 1397876 h 1397876"/>
              <a:gd name="connsiteX3" fmla="*/ 1933904 w 1933904"/>
              <a:gd name="connsiteY3" fmla="*/ 0 h 1397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3904" h="1397876">
                <a:moveTo>
                  <a:pt x="1933904" y="0"/>
                </a:moveTo>
                <a:lnTo>
                  <a:pt x="0" y="10510"/>
                </a:lnTo>
                <a:lnTo>
                  <a:pt x="1923393" y="1397876"/>
                </a:lnTo>
                <a:cubicBezTo>
                  <a:pt x="1926897" y="931917"/>
                  <a:pt x="1930400" y="465959"/>
                  <a:pt x="1933904" y="0"/>
                </a:cubicBezTo>
                <a:close/>
              </a:path>
            </a:pathLst>
          </a:custGeom>
          <a:solidFill>
            <a:srgbClr val="31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349EE6-D146-4D55-B738-E95194D5CF04}"/>
              </a:ext>
            </a:extLst>
          </p:cNvPr>
          <p:cNvSpPr/>
          <p:nvPr/>
        </p:nvSpPr>
        <p:spPr>
          <a:xfrm>
            <a:off x="8332747" y="-1"/>
            <a:ext cx="3943335" cy="6858000"/>
          </a:xfrm>
          <a:prstGeom prst="rect">
            <a:avLst/>
          </a:prstGeom>
          <a:solidFill>
            <a:srgbClr val="31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5F06A221-7E2D-45E4-9AFB-9D3067CEA94D}"/>
              </a:ext>
            </a:extLst>
          </p:cNvPr>
          <p:cNvSpPr/>
          <p:nvPr/>
        </p:nvSpPr>
        <p:spPr>
          <a:xfrm rot="16200000">
            <a:off x="1771350" y="284837"/>
            <a:ext cx="6857998" cy="6288327"/>
          </a:xfrm>
          <a:prstGeom prst="rtTriangle">
            <a:avLst/>
          </a:prstGeom>
          <a:solidFill>
            <a:srgbClr val="31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00C75D-E370-44C9-B52C-22B65AC7065A}"/>
              </a:ext>
            </a:extLst>
          </p:cNvPr>
          <p:cNvSpPr txBox="1"/>
          <p:nvPr/>
        </p:nvSpPr>
        <p:spPr>
          <a:xfrm>
            <a:off x="4780997" y="3807052"/>
            <a:ext cx="7411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E4583F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43539-4D79-4D6D-8CD0-CDD15C253033}"/>
              </a:ext>
            </a:extLst>
          </p:cNvPr>
          <p:cNvSpPr txBox="1"/>
          <p:nvPr/>
        </p:nvSpPr>
        <p:spPr>
          <a:xfrm>
            <a:off x="4780997" y="4576493"/>
            <a:ext cx="6454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Можете задать Ваши вопросы.</a:t>
            </a:r>
          </a:p>
        </p:txBody>
      </p:sp>
      <p:sp>
        <p:nvSpPr>
          <p:cNvPr id="10" name="Равнобедренный треугольник 12">
            <a:extLst>
              <a:ext uri="{FF2B5EF4-FFF2-40B4-BE49-F238E27FC236}">
                <a16:creationId xmlns:a16="http://schemas.microsoft.com/office/drawing/2014/main" id="{D9507FFF-EDFD-4421-8A75-7B2D3708096C}"/>
              </a:ext>
            </a:extLst>
          </p:cNvPr>
          <p:cNvSpPr/>
          <p:nvPr/>
        </p:nvSpPr>
        <p:spPr>
          <a:xfrm>
            <a:off x="6814701" y="-1"/>
            <a:ext cx="3855884" cy="2039279"/>
          </a:xfrm>
          <a:custGeom>
            <a:avLst/>
            <a:gdLst>
              <a:gd name="connsiteX0" fmla="*/ 0 w 3218793"/>
              <a:gd name="connsiteY0" fmla="*/ 1192921 h 1192921"/>
              <a:gd name="connsiteX1" fmla="*/ 1609397 w 3218793"/>
              <a:gd name="connsiteY1" fmla="*/ 0 h 1192921"/>
              <a:gd name="connsiteX2" fmla="*/ 3218793 w 3218793"/>
              <a:gd name="connsiteY2" fmla="*/ 1192921 h 1192921"/>
              <a:gd name="connsiteX3" fmla="*/ 0 w 3218793"/>
              <a:gd name="connsiteY3" fmla="*/ 1192921 h 1192921"/>
              <a:gd name="connsiteX0" fmla="*/ 0 w 3218793"/>
              <a:gd name="connsiteY0" fmla="*/ 0 h 1129866"/>
              <a:gd name="connsiteX1" fmla="*/ 1619907 w 3218793"/>
              <a:gd name="connsiteY1" fmla="*/ 1129866 h 1129866"/>
              <a:gd name="connsiteX2" fmla="*/ 3218793 w 3218793"/>
              <a:gd name="connsiteY2" fmla="*/ 0 h 1129866"/>
              <a:gd name="connsiteX3" fmla="*/ 0 w 3218793"/>
              <a:gd name="connsiteY3" fmla="*/ 0 h 112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8793" h="1129866">
                <a:moveTo>
                  <a:pt x="0" y="0"/>
                </a:moveTo>
                <a:lnTo>
                  <a:pt x="1619907" y="1129866"/>
                </a:lnTo>
                <a:lnTo>
                  <a:pt x="3218793" y="0"/>
                </a:lnTo>
                <a:lnTo>
                  <a:pt x="0" y="0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A841FD5F-729D-4D88-A7F1-73A7C6454E7C}"/>
              </a:ext>
            </a:extLst>
          </p:cNvPr>
          <p:cNvSpPr/>
          <p:nvPr/>
        </p:nvSpPr>
        <p:spPr>
          <a:xfrm>
            <a:off x="2056185" y="4992415"/>
            <a:ext cx="3389436" cy="1865586"/>
          </a:xfrm>
          <a:prstGeom prst="triangle">
            <a:avLst/>
          </a:prstGeom>
          <a:solidFill>
            <a:srgbClr val="728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2C55DCB-321B-4169-B5F5-1178689462A8}"/>
              </a:ext>
            </a:extLst>
          </p:cNvPr>
          <p:cNvSpPr/>
          <p:nvPr/>
        </p:nvSpPr>
        <p:spPr>
          <a:xfrm>
            <a:off x="0" y="-71431"/>
            <a:ext cx="12192000" cy="5140202"/>
          </a:xfrm>
          <a:prstGeom prst="rect">
            <a:avLst/>
          </a:prstGeom>
          <a:solidFill>
            <a:srgbClr val="31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6CCAD8-B103-4A08-B556-93EA9E5C9E83}"/>
              </a:ext>
            </a:extLst>
          </p:cNvPr>
          <p:cNvSpPr/>
          <p:nvPr/>
        </p:nvSpPr>
        <p:spPr>
          <a:xfrm>
            <a:off x="3058198" y="2525091"/>
            <a:ext cx="9250800" cy="2235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23603-A5A4-48A6-AB12-2995470C5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4" y="5455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7200" dirty="0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Наша команда:</a:t>
            </a:r>
            <a:br>
              <a:rPr lang="ru-RU" sz="7200" dirty="0">
                <a:latin typeface="Arial Black" panose="020B0A04020102020204" pitchFamily="34" charset="0"/>
              </a:rPr>
            </a:br>
            <a:endParaRPr lang="ru-RU" sz="7200" dirty="0">
              <a:latin typeface="Arial Black" panose="020B0A040201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FB18393-2570-4DF7-B6BC-224F25E51492}"/>
              </a:ext>
            </a:extLst>
          </p:cNvPr>
          <p:cNvSpPr/>
          <p:nvPr/>
        </p:nvSpPr>
        <p:spPr>
          <a:xfrm>
            <a:off x="937357" y="1681269"/>
            <a:ext cx="1765377" cy="176165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0E1B3F3-0AAD-4983-8CB9-6EA1FEAF5D19}"/>
              </a:ext>
            </a:extLst>
          </p:cNvPr>
          <p:cNvSpPr/>
          <p:nvPr/>
        </p:nvSpPr>
        <p:spPr>
          <a:xfrm>
            <a:off x="3734260" y="1686672"/>
            <a:ext cx="1765377" cy="176165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B56C755-35C7-4CDE-95E6-7590FDDA01AA}"/>
              </a:ext>
            </a:extLst>
          </p:cNvPr>
          <p:cNvSpPr/>
          <p:nvPr/>
        </p:nvSpPr>
        <p:spPr>
          <a:xfrm>
            <a:off x="6557326" y="1717798"/>
            <a:ext cx="1765377" cy="176165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FDD9735-530D-491E-B518-490F580A4E49}"/>
              </a:ext>
            </a:extLst>
          </p:cNvPr>
          <p:cNvSpPr/>
          <p:nvPr/>
        </p:nvSpPr>
        <p:spPr>
          <a:xfrm>
            <a:off x="9258011" y="1681269"/>
            <a:ext cx="1765377" cy="176165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CA56A-61E9-49FD-9A70-6EA78BD13167}"/>
              </a:ext>
            </a:extLst>
          </p:cNvPr>
          <p:cNvSpPr txBox="1"/>
          <p:nvPr/>
        </p:nvSpPr>
        <p:spPr>
          <a:xfrm>
            <a:off x="3419600" y="3242193"/>
            <a:ext cx="2635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Bahnschrift Condensed" panose="020B0502040204020203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Мандрыгин Ярослав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D7666-F3A5-404C-A520-1DD26C2535F0}"/>
              </a:ext>
            </a:extLst>
          </p:cNvPr>
          <p:cNvSpPr txBox="1"/>
          <p:nvPr/>
        </p:nvSpPr>
        <p:spPr>
          <a:xfrm>
            <a:off x="9140471" y="3627301"/>
            <a:ext cx="230191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Еремеев Алексей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29EF2D-0436-4500-B961-3AB950463204}"/>
              </a:ext>
            </a:extLst>
          </p:cNvPr>
          <p:cNvSpPr txBox="1"/>
          <p:nvPr/>
        </p:nvSpPr>
        <p:spPr>
          <a:xfrm>
            <a:off x="551144" y="3601741"/>
            <a:ext cx="2540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Шагиахметов Артур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C328DF-6329-4B02-A1B0-02411BCC2FDF}"/>
              </a:ext>
            </a:extLst>
          </p:cNvPr>
          <p:cNvSpPr txBox="1"/>
          <p:nvPr/>
        </p:nvSpPr>
        <p:spPr>
          <a:xfrm>
            <a:off x="6411041" y="3612273"/>
            <a:ext cx="2125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Ефимов Матвей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01EE3E-6BB7-4B1D-BB61-97DDFA075DF7}"/>
              </a:ext>
            </a:extLst>
          </p:cNvPr>
          <p:cNvSpPr txBox="1"/>
          <p:nvPr/>
        </p:nvSpPr>
        <p:spPr>
          <a:xfrm>
            <a:off x="509340" y="3942684"/>
            <a:ext cx="2637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E458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Тимлидер, дизайнер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5F8F2A-193B-40A0-B218-5F9EAEBCC715}"/>
              </a:ext>
            </a:extLst>
          </p:cNvPr>
          <p:cNvSpPr txBox="1"/>
          <p:nvPr/>
        </p:nvSpPr>
        <p:spPr>
          <a:xfrm>
            <a:off x="9524429" y="3905271"/>
            <a:ext cx="1679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E458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01F448-5907-4051-A824-AF58F7E66050}"/>
              </a:ext>
            </a:extLst>
          </p:cNvPr>
          <p:cNvSpPr txBox="1"/>
          <p:nvPr/>
        </p:nvSpPr>
        <p:spPr>
          <a:xfrm>
            <a:off x="6805301" y="3942684"/>
            <a:ext cx="130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E458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D48FF9-0BC7-4902-A725-96F571C87E35}"/>
              </a:ext>
            </a:extLst>
          </p:cNvPr>
          <p:cNvSpPr txBox="1"/>
          <p:nvPr/>
        </p:nvSpPr>
        <p:spPr>
          <a:xfrm>
            <a:off x="3419067" y="3948169"/>
            <a:ext cx="2631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E458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Разработчик, спикер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6B407BA-4981-4C19-9CA7-A1BD8F48D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75" y="1634152"/>
            <a:ext cx="1928945" cy="19289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773D3A0-FD08-41D0-A2C4-BC8A11D40E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5" t="19774" r="20224" b="20607"/>
          <a:stretch/>
        </p:blipFill>
        <p:spPr>
          <a:xfrm>
            <a:off x="3642250" y="1372680"/>
            <a:ext cx="2061639" cy="21067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7069EF4-3415-435E-A9DE-B11A462398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5" t="19774" r="20224" b="20607"/>
          <a:stretch/>
        </p:blipFill>
        <p:spPr>
          <a:xfrm>
            <a:off x="9142032" y="1344547"/>
            <a:ext cx="2061639" cy="21067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B42AC5D8-1570-43E1-97B6-A3E0D0146E2C}"/>
              </a:ext>
            </a:extLst>
          </p:cNvPr>
          <p:cNvSpPr/>
          <p:nvPr/>
        </p:nvSpPr>
        <p:spPr>
          <a:xfrm>
            <a:off x="9293440" y="1681751"/>
            <a:ext cx="1729948" cy="1439800"/>
          </a:xfrm>
          <a:prstGeom prst="ellipse">
            <a:avLst/>
          </a:prstGeom>
          <a:solidFill>
            <a:srgbClr val="45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25B281-F1B1-445F-B843-9B101F407CAB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54" y="1624528"/>
            <a:ext cx="1524000" cy="1524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234D414-7D3E-4A9F-8D3B-011B8795E5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5" t="19774" r="20224" b="20607"/>
          <a:stretch/>
        </p:blipFill>
        <p:spPr>
          <a:xfrm>
            <a:off x="6354289" y="1445282"/>
            <a:ext cx="2061639" cy="21067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5BD5498-AC5D-42FC-A94E-731823E15D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5" t="19774" r="20224" b="20607"/>
          <a:stretch/>
        </p:blipFill>
        <p:spPr>
          <a:xfrm>
            <a:off x="749144" y="1484837"/>
            <a:ext cx="2061639" cy="21067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8" name="Овал 37">
            <a:extLst>
              <a:ext uri="{FF2B5EF4-FFF2-40B4-BE49-F238E27FC236}">
                <a16:creationId xmlns:a16="http://schemas.microsoft.com/office/drawing/2014/main" id="{532790CC-C411-442A-8696-065E87FF916B}"/>
              </a:ext>
            </a:extLst>
          </p:cNvPr>
          <p:cNvSpPr/>
          <p:nvPr/>
        </p:nvSpPr>
        <p:spPr>
          <a:xfrm>
            <a:off x="946729" y="1800329"/>
            <a:ext cx="1729948" cy="1439800"/>
          </a:xfrm>
          <a:prstGeom prst="ellipse">
            <a:avLst/>
          </a:prstGeom>
          <a:solidFill>
            <a:srgbClr val="45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AF5D4B2A-1841-41E0-A7C9-CD80786EDFBC}"/>
              </a:ext>
            </a:extLst>
          </p:cNvPr>
          <p:cNvSpPr/>
          <p:nvPr/>
        </p:nvSpPr>
        <p:spPr>
          <a:xfrm>
            <a:off x="6506950" y="1746200"/>
            <a:ext cx="1729948" cy="1439800"/>
          </a:xfrm>
          <a:prstGeom prst="ellipse">
            <a:avLst/>
          </a:prstGeom>
          <a:solidFill>
            <a:srgbClr val="45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68308F2-8039-4B95-A373-DC90CE03B3E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12111" y1="40889" x2="12111" y2="40889"/>
                        <a14:foregroundMark x1="18000" y1="64667" x2="18000" y2="64667"/>
                        <a14:foregroundMark x1="27000" y1="67889" x2="27000" y2="67889"/>
                        <a14:foregroundMark x1="33333" y1="71222" x2="33333" y2="71222"/>
                        <a14:foregroundMark x1="36778" y1="77444" x2="36778" y2="77444"/>
                        <a14:foregroundMark x1="89556" y1="29778" x2="89556" y2="29778"/>
                        <a14:foregroundMark x1="69333" y1="28222" x2="69333" y2="28222"/>
                        <a14:backgroundMark x1="36111" y1="36667" x2="36111" y2="36667"/>
                        <a14:backgroundMark x1="45000" y1="70444" x2="45000" y2="70444"/>
                        <a14:backgroundMark x1="63778" y1="60111" x2="63778" y2="60111"/>
                        <a14:backgroundMark x1="62111" y1="58667" x2="62111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98" y="1727224"/>
            <a:ext cx="1682978" cy="168297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ADE7F44-68B3-4598-B9D6-DE4BA4BFB4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88" b="47300" l="28723" r="46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52" t="25462" r="51737" b="50274"/>
          <a:stretch/>
        </p:blipFill>
        <p:spPr>
          <a:xfrm>
            <a:off x="6444165" y="1406241"/>
            <a:ext cx="2025834" cy="226396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71944D2-6151-4168-9936-A8276648F88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26" r="951" b="37059"/>
          <a:stretch/>
        </p:blipFill>
        <p:spPr>
          <a:xfrm>
            <a:off x="0" y="5035529"/>
            <a:ext cx="12192000" cy="1822471"/>
          </a:xfrm>
          <a:prstGeom prst="rect">
            <a:avLst/>
          </a:prstGeom>
        </p:spPr>
      </p:pic>
      <p:sp>
        <p:nvSpPr>
          <p:cNvPr id="48" name="Равнобедренный треугольник 47">
            <a:extLst>
              <a:ext uri="{FF2B5EF4-FFF2-40B4-BE49-F238E27FC236}">
                <a16:creationId xmlns:a16="http://schemas.microsoft.com/office/drawing/2014/main" id="{017DED08-83C9-40E0-8908-C97C3E2C8BC7}"/>
              </a:ext>
            </a:extLst>
          </p:cNvPr>
          <p:cNvSpPr/>
          <p:nvPr/>
        </p:nvSpPr>
        <p:spPr>
          <a:xfrm>
            <a:off x="6038192" y="5688721"/>
            <a:ext cx="3218793" cy="1192921"/>
          </a:xfrm>
          <a:prstGeom prst="triangle">
            <a:avLst/>
          </a:prstGeom>
          <a:solidFill>
            <a:srgbClr val="949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>
            <a:extLst>
              <a:ext uri="{FF2B5EF4-FFF2-40B4-BE49-F238E27FC236}">
                <a16:creationId xmlns:a16="http://schemas.microsoft.com/office/drawing/2014/main" id="{3276BFE3-6606-43BF-B50E-8B03A4A26B49}"/>
              </a:ext>
            </a:extLst>
          </p:cNvPr>
          <p:cNvSpPr/>
          <p:nvPr/>
        </p:nvSpPr>
        <p:spPr>
          <a:xfrm>
            <a:off x="3734260" y="5223848"/>
            <a:ext cx="4014952" cy="1671145"/>
          </a:xfrm>
          <a:prstGeom prst="triangle">
            <a:avLst/>
          </a:prstGeom>
          <a:solidFill>
            <a:srgbClr val="E45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9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A2F728-A712-4030-91A6-B29E62B385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29" r="2563" b="18903"/>
          <a:stretch/>
        </p:blipFill>
        <p:spPr>
          <a:xfrm>
            <a:off x="2534781" y="1"/>
            <a:ext cx="9657220" cy="707346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5161C2F-7A77-4539-A57D-2B91655DD679}"/>
              </a:ext>
            </a:extLst>
          </p:cNvPr>
          <p:cNvSpPr/>
          <p:nvPr/>
        </p:nvSpPr>
        <p:spPr>
          <a:xfrm>
            <a:off x="-1" y="0"/>
            <a:ext cx="1555532" cy="6858000"/>
          </a:xfrm>
          <a:prstGeom prst="rect">
            <a:avLst/>
          </a:prstGeom>
          <a:solidFill>
            <a:srgbClr val="31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39726508-BA2E-474E-A04F-58650902DAD6}"/>
              </a:ext>
            </a:extLst>
          </p:cNvPr>
          <p:cNvSpPr/>
          <p:nvPr/>
        </p:nvSpPr>
        <p:spPr>
          <a:xfrm>
            <a:off x="1555530" y="-241738"/>
            <a:ext cx="8965325" cy="7315200"/>
          </a:xfrm>
          <a:prstGeom prst="rtTriangle">
            <a:avLst/>
          </a:prstGeom>
          <a:solidFill>
            <a:srgbClr val="31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D3AEE63A-4E90-4200-B33B-A51C03B8DEE1}"/>
              </a:ext>
            </a:extLst>
          </p:cNvPr>
          <p:cNvSpPr/>
          <p:nvPr/>
        </p:nvSpPr>
        <p:spPr>
          <a:xfrm>
            <a:off x="7810958" y="5210497"/>
            <a:ext cx="4014952" cy="1671145"/>
          </a:xfrm>
          <a:prstGeom prst="triangle">
            <a:avLst/>
          </a:prstGeom>
          <a:solidFill>
            <a:srgbClr val="E45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29A98631-08F2-40C8-B5FF-6CCEE0A1D73F}"/>
              </a:ext>
            </a:extLst>
          </p:cNvPr>
          <p:cNvSpPr/>
          <p:nvPr/>
        </p:nvSpPr>
        <p:spPr>
          <a:xfrm>
            <a:off x="1671146" y="0"/>
            <a:ext cx="3313386" cy="1216012"/>
          </a:xfrm>
          <a:custGeom>
            <a:avLst/>
            <a:gdLst>
              <a:gd name="connsiteX0" fmla="*/ 0 w 3218793"/>
              <a:gd name="connsiteY0" fmla="*/ 1192921 h 1192921"/>
              <a:gd name="connsiteX1" fmla="*/ 1609397 w 3218793"/>
              <a:gd name="connsiteY1" fmla="*/ 0 h 1192921"/>
              <a:gd name="connsiteX2" fmla="*/ 3218793 w 3218793"/>
              <a:gd name="connsiteY2" fmla="*/ 1192921 h 1192921"/>
              <a:gd name="connsiteX3" fmla="*/ 0 w 3218793"/>
              <a:gd name="connsiteY3" fmla="*/ 1192921 h 1192921"/>
              <a:gd name="connsiteX0" fmla="*/ 0 w 3218793"/>
              <a:gd name="connsiteY0" fmla="*/ 0 h 1129866"/>
              <a:gd name="connsiteX1" fmla="*/ 1619907 w 3218793"/>
              <a:gd name="connsiteY1" fmla="*/ 1129866 h 1129866"/>
              <a:gd name="connsiteX2" fmla="*/ 3218793 w 3218793"/>
              <a:gd name="connsiteY2" fmla="*/ 0 h 1129866"/>
              <a:gd name="connsiteX3" fmla="*/ 0 w 3218793"/>
              <a:gd name="connsiteY3" fmla="*/ 0 h 112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8793" h="1129866">
                <a:moveTo>
                  <a:pt x="0" y="0"/>
                </a:moveTo>
                <a:lnTo>
                  <a:pt x="1619907" y="1129866"/>
                </a:lnTo>
                <a:lnTo>
                  <a:pt x="3218793" y="0"/>
                </a:lnTo>
                <a:lnTo>
                  <a:pt x="0" y="0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BEDE7D-E43B-4D7E-8B5E-E14B61537563}"/>
              </a:ext>
            </a:extLst>
          </p:cNvPr>
          <p:cNvSpPr txBox="1"/>
          <p:nvPr/>
        </p:nvSpPr>
        <p:spPr>
          <a:xfrm>
            <a:off x="773737" y="3410420"/>
            <a:ext cx="4121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E4583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 проекта</a:t>
            </a:r>
          </a:p>
        </p:txBody>
      </p:sp>
      <p:sp>
        <p:nvSpPr>
          <p:cNvPr id="16" name="Половина рамки 15">
            <a:extLst>
              <a:ext uri="{FF2B5EF4-FFF2-40B4-BE49-F238E27FC236}">
                <a16:creationId xmlns:a16="http://schemas.microsoft.com/office/drawing/2014/main" id="{B07E9F70-FC72-48F4-B8AE-A06879B6D1E6}"/>
              </a:ext>
            </a:extLst>
          </p:cNvPr>
          <p:cNvSpPr/>
          <p:nvPr/>
        </p:nvSpPr>
        <p:spPr>
          <a:xfrm>
            <a:off x="512105" y="3136963"/>
            <a:ext cx="523262" cy="536028"/>
          </a:xfrm>
          <a:prstGeom prst="halfFrame">
            <a:avLst/>
          </a:prstGeom>
          <a:solidFill>
            <a:srgbClr val="949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id="{4A7430BA-C52C-4E8E-88BE-E682BD9B9749}"/>
              </a:ext>
            </a:extLst>
          </p:cNvPr>
          <p:cNvSpPr/>
          <p:nvPr/>
        </p:nvSpPr>
        <p:spPr>
          <a:xfrm rot="10800000">
            <a:off x="4633748" y="3824017"/>
            <a:ext cx="523262" cy="536028"/>
          </a:xfrm>
          <a:prstGeom prst="halfFrame">
            <a:avLst>
              <a:gd name="adj1" fmla="val 33333"/>
              <a:gd name="adj2" fmla="val 37350"/>
            </a:avLst>
          </a:prstGeom>
          <a:solidFill>
            <a:srgbClr val="949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837A32-A3EC-42E9-84BE-71D7B06058F9}"/>
              </a:ext>
            </a:extLst>
          </p:cNvPr>
          <p:cNvSpPr txBox="1"/>
          <p:nvPr/>
        </p:nvSpPr>
        <p:spPr>
          <a:xfrm>
            <a:off x="1809105" y="2069351"/>
            <a:ext cx="20665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chemeClr val="bg1"/>
                </a:solidFill>
                <a:latin typeface="Arial Black" panose="020B0A04020102020204" pitchFamily="34" charset="0"/>
              </a:rPr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422058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и по запросу it технологии">
            <a:extLst>
              <a:ext uri="{FF2B5EF4-FFF2-40B4-BE49-F238E27FC236}">
                <a16:creationId xmlns:a16="http://schemas.microsoft.com/office/drawing/2014/main" id="{497AC921-99B6-4263-9484-167BFEB3E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6" r="23736"/>
          <a:stretch/>
        </p:blipFill>
        <p:spPr bwMode="auto">
          <a:xfrm>
            <a:off x="0" y="0"/>
            <a:ext cx="6611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D279B0-8C3A-4316-B718-956530EE9DFB}"/>
              </a:ext>
            </a:extLst>
          </p:cNvPr>
          <p:cNvSpPr txBox="1"/>
          <p:nvPr/>
        </p:nvSpPr>
        <p:spPr>
          <a:xfrm>
            <a:off x="8431077" y="723341"/>
            <a:ext cx="3220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E4583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Задачи: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B0D97B-D1B2-4E01-97FA-FD14CCB364C8}"/>
              </a:ext>
            </a:extLst>
          </p:cNvPr>
          <p:cNvSpPr txBox="1"/>
          <p:nvPr/>
        </p:nvSpPr>
        <p:spPr>
          <a:xfrm>
            <a:off x="6835768" y="1765739"/>
            <a:ext cx="527214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Изучение рынка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технической части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материалов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Создание продукта 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Оформление дизайна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65B05-F87D-423C-B0E6-1D291774678C}"/>
              </a:ext>
            </a:extLst>
          </p:cNvPr>
          <p:cNvSpPr txBox="1"/>
          <p:nvPr/>
        </p:nvSpPr>
        <p:spPr>
          <a:xfrm>
            <a:off x="6835768" y="631008"/>
            <a:ext cx="15953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latin typeface="Arial Black" panose="020B0A04020102020204" pitchFamily="34" charset="0"/>
              </a:rPr>
              <a:t>02.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94B9A69-E79E-4FBD-A506-EDAE50316334}"/>
              </a:ext>
            </a:extLst>
          </p:cNvPr>
          <p:cNvCxnSpPr>
            <a:cxnSpLocks/>
          </p:cNvCxnSpPr>
          <p:nvPr/>
        </p:nvCxnSpPr>
        <p:spPr>
          <a:xfrm>
            <a:off x="6835768" y="2459421"/>
            <a:ext cx="42526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4538A6A-4321-4AD8-9B70-0457EC900A9E}"/>
              </a:ext>
            </a:extLst>
          </p:cNvPr>
          <p:cNvCxnSpPr>
            <a:cxnSpLocks/>
          </p:cNvCxnSpPr>
          <p:nvPr/>
        </p:nvCxnSpPr>
        <p:spPr>
          <a:xfrm>
            <a:off x="6835768" y="3326524"/>
            <a:ext cx="42526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A20FBE8-FFA8-48DB-B5C4-7180FA609CDA}"/>
              </a:ext>
            </a:extLst>
          </p:cNvPr>
          <p:cNvCxnSpPr>
            <a:cxnSpLocks/>
          </p:cNvCxnSpPr>
          <p:nvPr/>
        </p:nvCxnSpPr>
        <p:spPr>
          <a:xfrm>
            <a:off x="6835768" y="4177862"/>
            <a:ext cx="42526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53C8A2F-018C-4D6E-AC18-D97CE2532597}"/>
              </a:ext>
            </a:extLst>
          </p:cNvPr>
          <p:cNvCxnSpPr>
            <a:cxnSpLocks/>
          </p:cNvCxnSpPr>
          <p:nvPr/>
        </p:nvCxnSpPr>
        <p:spPr>
          <a:xfrm>
            <a:off x="6835768" y="5029200"/>
            <a:ext cx="42526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2FBFFDD-E036-43E3-A40A-BD462EEFD926}"/>
              </a:ext>
            </a:extLst>
          </p:cNvPr>
          <p:cNvCxnSpPr>
            <a:cxnSpLocks/>
          </p:cNvCxnSpPr>
          <p:nvPr/>
        </p:nvCxnSpPr>
        <p:spPr>
          <a:xfrm>
            <a:off x="6835768" y="5965760"/>
            <a:ext cx="42526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41B7A1C4-C33B-4E21-A721-697FC73117FF}"/>
              </a:ext>
            </a:extLst>
          </p:cNvPr>
          <p:cNvSpPr/>
          <p:nvPr/>
        </p:nvSpPr>
        <p:spPr>
          <a:xfrm>
            <a:off x="5496910" y="6306206"/>
            <a:ext cx="1807780" cy="573951"/>
          </a:xfrm>
          <a:prstGeom prst="triangle">
            <a:avLst/>
          </a:prstGeom>
          <a:solidFill>
            <a:srgbClr val="949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C8E6CD43-678C-4A3D-AA94-4E464BE5670B}"/>
              </a:ext>
            </a:extLst>
          </p:cNvPr>
          <p:cNvSpPr/>
          <p:nvPr/>
        </p:nvSpPr>
        <p:spPr>
          <a:xfrm>
            <a:off x="6521347" y="6013056"/>
            <a:ext cx="2224149" cy="835572"/>
          </a:xfrm>
          <a:prstGeom prst="triangle">
            <a:avLst/>
          </a:prstGeom>
          <a:solidFill>
            <a:srgbClr val="E45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2">
            <a:extLst>
              <a:ext uri="{FF2B5EF4-FFF2-40B4-BE49-F238E27FC236}">
                <a16:creationId xmlns:a16="http://schemas.microsoft.com/office/drawing/2014/main" id="{4A60C448-63AC-4753-BF6C-9EB281A66485}"/>
              </a:ext>
            </a:extLst>
          </p:cNvPr>
          <p:cNvSpPr/>
          <p:nvPr/>
        </p:nvSpPr>
        <p:spPr>
          <a:xfrm>
            <a:off x="5496910" y="-22157"/>
            <a:ext cx="2241988" cy="1175111"/>
          </a:xfrm>
          <a:custGeom>
            <a:avLst/>
            <a:gdLst>
              <a:gd name="connsiteX0" fmla="*/ 0 w 3218793"/>
              <a:gd name="connsiteY0" fmla="*/ 1192921 h 1192921"/>
              <a:gd name="connsiteX1" fmla="*/ 1609397 w 3218793"/>
              <a:gd name="connsiteY1" fmla="*/ 0 h 1192921"/>
              <a:gd name="connsiteX2" fmla="*/ 3218793 w 3218793"/>
              <a:gd name="connsiteY2" fmla="*/ 1192921 h 1192921"/>
              <a:gd name="connsiteX3" fmla="*/ 0 w 3218793"/>
              <a:gd name="connsiteY3" fmla="*/ 1192921 h 1192921"/>
              <a:gd name="connsiteX0" fmla="*/ 0 w 3218793"/>
              <a:gd name="connsiteY0" fmla="*/ 0 h 1129866"/>
              <a:gd name="connsiteX1" fmla="*/ 1619907 w 3218793"/>
              <a:gd name="connsiteY1" fmla="*/ 1129866 h 1129866"/>
              <a:gd name="connsiteX2" fmla="*/ 3218793 w 3218793"/>
              <a:gd name="connsiteY2" fmla="*/ 0 h 1129866"/>
              <a:gd name="connsiteX3" fmla="*/ 0 w 3218793"/>
              <a:gd name="connsiteY3" fmla="*/ 0 h 112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8793" h="1129866">
                <a:moveTo>
                  <a:pt x="0" y="0"/>
                </a:moveTo>
                <a:lnTo>
                  <a:pt x="1619907" y="1129866"/>
                </a:lnTo>
                <a:lnTo>
                  <a:pt x="3218793" y="0"/>
                </a:lnTo>
                <a:lnTo>
                  <a:pt x="0" y="0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78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7458A3-6E6A-40E2-9A5C-C53D0CFA1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/>
          <a:stretch/>
        </p:blipFill>
        <p:spPr>
          <a:xfrm>
            <a:off x="0" y="0"/>
            <a:ext cx="10110952" cy="685271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9F228C-3C32-4CB3-AF8E-113C09DB04A0}"/>
              </a:ext>
            </a:extLst>
          </p:cNvPr>
          <p:cNvSpPr/>
          <p:nvPr/>
        </p:nvSpPr>
        <p:spPr>
          <a:xfrm>
            <a:off x="8344513" y="0"/>
            <a:ext cx="3855884" cy="6858000"/>
          </a:xfrm>
          <a:prstGeom prst="rect">
            <a:avLst/>
          </a:prstGeom>
          <a:solidFill>
            <a:srgbClr val="31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9807925F-F3C9-42B2-B480-AF8CBD45F63F}"/>
              </a:ext>
            </a:extLst>
          </p:cNvPr>
          <p:cNvSpPr/>
          <p:nvPr/>
        </p:nvSpPr>
        <p:spPr>
          <a:xfrm rot="16200000">
            <a:off x="1771350" y="284837"/>
            <a:ext cx="6857998" cy="6288327"/>
          </a:xfrm>
          <a:prstGeom prst="rtTriangle">
            <a:avLst/>
          </a:prstGeom>
          <a:solidFill>
            <a:srgbClr val="31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E3697-11D8-42AF-BC1A-82DBD349A581}"/>
              </a:ext>
            </a:extLst>
          </p:cNvPr>
          <p:cNvSpPr txBox="1"/>
          <p:nvPr/>
        </p:nvSpPr>
        <p:spPr>
          <a:xfrm>
            <a:off x="7713767" y="2235819"/>
            <a:ext cx="223651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>
                <a:solidFill>
                  <a:schemeClr val="bg1"/>
                </a:solidFill>
                <a:latin typeface="Arial Black" panose="020B0A04020102020204" pitchFamily="34" charset="0"/>
              </a:rPr>
              <a:t>03. 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E629D8-3092-4341-8B34-60162F274D11}"/>
              </a:ext>
            </a:extLst>
          </p:cNvPr>
          <p:cNvSpPr txBox="1"/>
          <p:nvPr/>
        </p:nvSpPr>
        <p:spPr>
          <a:xfrm>
            <a:off x="6096000" y="3492300"/>
            <a:ext cx="5033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E4583F"/>
                </a:solidFill>
                <a:latin typeface="Arial Black" panose="020B0A04020102020204" pitchFamily="34" charset="0"/>
              </a:rPr>
              <a:t>Концепт проекта</a:t>
            </a:r>
          </a:p>
        </p:txBody>
      </p:sp>
      <p:sp>
        <p:nvSpPr>
          <p:cNvPr id="10" name="Половина рамки 9">
            <a:extLst>
              <a:ext uri="{FF2B5EF4-FFF2-40B4-BE49-F238E27FC236}">
                <a16:creationId xmlns:a16="http://schemas.microsoft.com/office/drawing/2014/main" id="{D85EDED2-FEEE-4862-A0E5-566A83D6B1D5}"/>
              </a:ext>
            </a:extLst>
          </p:cNvPr>
          <p:cNvSpPr/>
          <p:nvPr/>
        </p:nvSpPr>
        <p:spPr>
          <a:xfrm>
            <a:off x="5906092" y="3310215"/>
            <a:ext cx="523262" cy="536028"/>
          </a:xfrm>
          <a:prstGeom prst="halfFrame">
            <a:avLst/>
          </a:prstGeom>
          <a:solidFill>
            <a:srgbClr val="949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>
            <a:extLst>
              <a:ext uri="{FF2B5EF4-FFF2-40B4-BE49-F238E27FC236}">
                <a16:creationId xmlns:a16="http://schemas.microsoft.com/office/drawing/2014/main" id="{A2BA87EC-D0CA-4359-A1EA-1CF3FDD18865}"/>
              </a:ext>
            </a:extLst>
          </p:cNvPr>
          <p:cNvSpPr/>
          <p:nvPr/>
        </p:nvSpPr>
        <p:spPr>
          <a:xfrm rot="10800000">
            <a:off x="10856495" y="3836258"/>
            <a:ext cx="523262" cy="536028"/>
          </a:xfrm>
          <a:prstGeom prst="halfFrame">
            <a:avLst>
              <a:gd name="adj1" fmla="val 33333"/>
              <a:gd name="adj2" fmla="val 37350"/>
            </a:avLst>
          </a:prstGeom>
          <a:solidFill>
            <a:srgbClr val="949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5BCA20BF-0C6E-4FC9-93B1-D7EAA1146858}"/>
              </a:ext>
            </a:extLst>
          </p:cNvPr>
          <p:cNvSpPr/>
          <p:nvPr/>
        </p:nvSpPr>
        <p:spPr>
          <a:xfrm>
            <a:off x="2056185" y="4992415"/>
            <a:ext cx="3389436" cy="1865586"/>
          </a:xfrm>
          <a:prstGeom prst="triangle">
            <a:avLst/>
          </a:prstGeom>
          <a:solidFill>
            <a:srgbClr val="728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95244151-CFA7-42EB-942F-F548572F2A32}"/>
              </a:ext>
            </a:extLst>
          </p:cNvPr>
          <p:cNvSpPr/>
          <p:nvPr/>
        </p:nvSpPr>
        <p:spPr>
          <a:xfrm>
            <a:off x="8297923" y="-5290"/>
            <a:ext cx="2945482" cy="1891862"/>
          </a:xfrm>
          <a:custGeom>
            <a:avLst/>
            <a:gdLst>
              <a:gd name="connsiteX0" fmla="*/ 0 w 3218793"/>
              <a:gd name="connsiteY0" fmla="*/ 1192921 h 1192921"/>
              <a:gd name="connsiteX1" fmla="*/ 1609397 w 3218793"/>
              <a:gd name="connsiteY1" fmla="*/ 0 h 1192921"/>
              <a:gd name="connsiteX2" fmla="*/ 3218793 w 3218793"/>
              <a:gd name="connsiteY2" fmla="*/ 1192921 h 1192921"/>
              <a:gd name="connsiteX3" fmla="*/ 0 w 3218793"/>
              <a:gd name="connsiteY3" fmla="*/ 1192921 h 1192921"/>
              <a:gd name="connsiteX0" fmla="*/ 0 w 3218793"/>
              <a:gd name="connsiteY0" fmla="*/ 0 h 1129866"/>
              <a:gd name="connsiteX1" fmla="*/ 1619907 w 3218793"/>
              <a:gd name="connsiteY1" fmla="*/ 1129866 h 1129866"/>
              <a:gd name="connsiteX2" fmla="*/ 3218793 w 3218793"/>
              <a:gd name="connsiteY2" fmla="*/ 0 h 1129866"/>
              <a:gd name="connsiteX3" fmla="*/ 0 w 3218793"/>
              <a:gd name="connsiteY3" fmla="*/ 0 h 112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8793" h="1129866">
                <a:moveTo>
                  <a:pt x="0" y="0"/>
                </a:moveTo>
                <a:lnTo>
                  <a:pt x="1619907" y="1129866"/>
                </a:lnTo>
                <a:lnTo>
                  <a:pt x="3218793" y="0"/>
                </a:lnTo>
                <a:lnTo>
                  <a:pt x="0" y="0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8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3-12.userapi.com/ZOlRJ7f17_9OMtS3cRrgJ3b6j1ShiZkHUIhouw/S6bPcB7NzD8.jpg">
            <a:extLst>
              <a:ext uri="{FF2B5EF4-FFF2-40B4-BE49-F238E27FC236}">
                <a16:creationId xmlns:a16="http://schemas.microsoft.com/office/drawing/2014/main" id="{CE97E245-DE20-4A11-BAD7-7B4242D29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" t="8173" r="394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8228D95A-2DE9-4BFD-A807-E6820A4C7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9" y="411762"/>
            <a:ext cx="1112557" cy="1112557"/>
          </a:xfrm>
        </p:spPr>
      </p:pic>
      <p:pic>
        <p:nvPicPr>
          <p:cNvPr id="2052" name="Picture 4" descr="https://sun3-11.userapi.com/g82p9dHH2VMsER6Zrpe3sfOWU4ytC3jk9CyX_g/1fLbVAw1gk0.jpg">
            <a:extLst>
              <a:ext uri="{FF2B5EF4-FFF2-40B4-BE49-F238E27FC236}">
                <a16:creationId xmlns:a16="http://schemas.microsoft.com/office/drawing/2014/main" id="{6D476E98-ABFF-409C-8FCC-308F0A48C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56" y="5598304"/>
            <a:ext cx="6921909" cy="123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47B914-AE18-4ACA-B3A0-FB7D552819E4}"/>
              </a:ext>
            </a:extLst>
          </p:cNvPr>
          <p:cNvSpPr txBox="1"/>
          <p:nvPr/>
        </p:nvSpPr>
        <p:spPr>
          <a:xfrm>
            <a:off x="3405673" y="5835086"/>
            <a:ext cx="4739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Приветствую, юный собиратель. Как тебе известно, тебя сюда прислали из-за нехватки рабочих рук. Мы обнаружили заброшенную</a:t>
            </a:r>
            <a:endParaRPr lang="ru-RU" sz="1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4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B802B-0B96-4740-B897-41913A2F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Концепт проекта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CAF402-E158-4B57-A4F2-EA87BD74E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7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8FD04A-A14C-4AB1-B6BA-178E07249A23}"/>
              </a:ext>
            </a:extLst>
          </p:cNvPr>
          <p:cNvSpPr/>
          <p:nvPr/>
        </p:nvSpPr>
        <p:spPr>
          <a:xfrm>
            <a:off x="0" y="0"/>
            <a:ext cx="12328634" cy="6857998"/>
          </a:xfrm>
          <a:prstGeom prst="rect">
            <a:avLst/>
          </a:prstGeom>
          <a:solidFill>
            <a:srgbClr val="31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39D30C-EDBC-4297-AF56-22A1F06C7D51}"/>
              </a:ext>
            </a:extLst>
          </p:cNvPr>
          <p:cNvSpPr txBox="1"/>
          <p:nvPr/>
        </p:nvSpPr>
        <p:spPr>
          <a:xfrm>
            <a:off x="324465" y="688713"/>
            <a:ext cx="11002296" cy="800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CCBFF77-8FCD-4776-8299-0319F21E6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6562" y="-304802"/>
            <a:ext cx="193011" cy="73103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C0F229-5C0E-4331-94C3-4AA91E656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070" y="-159764"/>
            <a:ext cx="8504492" cy="7020231"/>
          </a:xfrm>
          <a:prstGeom prst="rect">
            <a:avLst/>
          </a:prstGeom>
        </p:spPr>
      </p:pic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AC907ED0-0FAC-4C29-8543-E0B39237E9E5}"/>
              </a:ext>
            </a:extLst>
          </p:cNvPr>
          <p:cNvSpPr/>
          <p:nvPr/>
        </p:nvSpPr>
        <p:spPr>
          <a:xfrm>
            <a:off x="10865662" y="5692359"/>
            <a:ext cx="1330736" cy="1199364"/>
          </a:xfrm>
          <a:prstGeom prst="triangle">
            <a:avLst/>
          </a:prstGeom>
          <a:solidFill>
            <a:srgbClr val="728C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96DC4446-91A9-4C85-8C06-957E2715EFA8}"/>
              </a:ext>
            </a:extLst>
          </p:cNvPr>
          <p:cNvSpPr/>
          <p:nvPr/>
        </p:nvSpPr>
        <p:spPr>
          <a:xfrm>
            <a:off x="10436136" y="6199871"/>
            <a:ext cx="945103" cy="658129"/>
          </a:xfrm>
          <a:prstGeom prst="triangle">
            <a:avLst/>
          </a:prstGeom>
          <a:solidFill>
            <a:srgbClr val="31394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86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8FD04A-A14C-4AB1-B6BA-178E07249A23}"/>
              </a:ext>
            </a:extLst>
          </p:cNvPr>
          <p:cNvSpPr/>
          <p:nvPr/>
        </p:nvSpPr>
        <p:spPr>
          <a:xfrm>
            <a:off x="0" y="0"/>
            <a:ext cx="12307614" cy="6857998"/>
          </a:xfrm>
          <a:prstGeom prst="rect">
            <a:avLst/>
          </a:prstGeom>
          <a:solidFill>
            <a:srgbClr val="31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39D30C-EDBC-4297-AF56-22A1F06C7D51}"/>
              </a:ext>
            </a:extLst>
          </p:cNvPr>
          <p:cNvSpPr txBox="1"/>
          <p:nvPr/>
        </p:nvSpPr>
        <p:spPr>
          <a:xfrm>
            <a:off x="324465" y="688713"/>
            <a:ext cx="11002296" cy="800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CCBFF77-8FCD-4776-8299-0319F21E6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6562" y="-304802"/>
            <a:ext cx="193011" cy="7310305"/>
          </a:xfrm>
          <a:prstGeom prst="rect">
            <a:avLst/>
          </a:prstGeom>
        </p:spPr>
      </p:pic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AC907ED0-0FAC-4C29-8543-E0B39237E9E5}"/>
              </a:ext>
            </a:extLst>
          </p:cNvPr>
          <p:cNvSpPr/>
          <p:nvPr/>
        </p:nvSpPr>
        <p:spPr>
          <a:xfrm>
            <a:off x="10865662" y="5692359"/>
            <a:ext cx="1330736" cy="1199364"/>
          </a:xfrm>
          <a:prstGeom prst="triangle">
            <a:avLst/>
          </a:prstGeom>
          <a:solidFill>
            <a:srgbClr val="728C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96DC4446-91A9-4C85-8C06-957E2715EFA8}"/>
              </a:ext>
            </a:extLst>
          </p:cNvPr>
          <p:cNvSpPr/>
          <p:nvPr/>
        </p:nvSpPr>
        <p:spPr>
          <a:xfrm>
            <a:off x="10436136" y="6199871"/>
            <a:ext cx="945103" cy="658129"/>
          </a:xfrm>
          <a:prstGeom prst="triangle">
            <a:avLst/>
          </a:prstGeom>
          <a:solidFill>
            <a:srgbClr val="31394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C4DDDF-EFFB-4D32-B748-F38DA1DB2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874" y="9930"/>
            <a:ext cx="8686251" cy="683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297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</TotalTime>
  <Words>109</Words>
  <Application>Microsoft Office PowerPoint</Application>
  <PresentationFormat>Широкоэкранный</PresentationFormat>
  <Paragraphs>38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Bahnschrift Condensed</vt:lpstr>
      <vt:lpstr>Calibri</vt:lpstr>
      <vt:lpstr>Calibri Light</vt:lpstr>
      <vt:lpstr>Тема Office</vt:lpstr>
      <vt:lpstr>Презентация PowerPoint</vt:lpstr>
      <vt:lpstr>Наша команда: </vt:lpstr>
      <vt:lpstr>Презентация PowerPoint</vt:lpstr>
      <vt:lpstr>Презентация PowerPoint</vt:lpstr>
      <vt:lpstr>Презентация PowerPoint</vt:lpstr>
      <vt:lpstr>Презентация PowerPoint</vt:lpstr>
      <vt:lpstr>Концепт проекта</vt:lpstr>
      <vt:lpstr>Презентация PowerPoint</vt:lpstr>
      <vt:lpstr>Презентация PowerPoint</vt:lpstr>
      <vt:lpstr>Презентация PowerPoint</vt:lpstr>
      <vt:lpstr>Анализ рынка</vt:lpstr>
      <vt:lpstr>Инструменты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игра: Монстры, данжи, икт</dc:title>
  <dc:creator>Шагиахметов Артур Эдуардович</dc:creator>
  <cp:lastModifiedBy>User</cp:lastModifiedBy>
  <cp:revision>42</cp:revision>
  <dcterms:created xsi:type="dcterms:W3CDTF">2020-01-15T15:58:23Z</dcterms:created>
  <dcterms:modified xsi:type="dcterms:W3CDTF">2020-01-23T21:17:20Z</dcterms:modified>
</cp:coreProperties>
</file>