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6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794F7636-578A-42EC-AFDA-8506CA769815}" type="datetimeFigureOut">
              <a:rPr lang="ru-RU" smtClean="0"/>
              <a:t>16.01.2020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277AA4A7-C35C-4DEA-8C3E-A40D8E019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46652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F7636-578A-42EC-AFDA-8506CA769815}" type="datetimeFigureOut">
              <a:rPr lang="ru-RU" smtClean="0"/>
              <a:t>16.01.2020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AA4A7-C35C-4DEA-8C3E-A40D8E019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39264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F7636-578A-42EC-AFDA-8506CA769815}" type="datetimeFigureOut">
              <a:rPr lang="ru-RU" smtClean="0"/>
              <a:t>16.01.2020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AA4A7-C35C-4DEA-8C3E-A40D8E019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6603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F7636-578A-42EC-AFDA-8506CA769815}" type="datetimeFigureOut">
              <a:rPr lang="ru-RU" smtClean="0"/>
              <a:t>16.01.2020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AA4A7-C35C-4DEA-8C3E-A40D8E01958F}" type="slidenum">
              <a:rPr lang="ru-RU" smtClean="0"/>
              <a:t>‹#›</a:t>
            </a:fld>
            <a:endParaRPr lang="ru-RU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357662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F7636-578A-42EC-AFDA-8506CA769815}" type="datetimeFigureOut">
              <a:rPr lang="ru-RU" smtClean="0"/>
              <a:t>16.01.2020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AA4A7-C35C-4DEA-8C3E-A40D8E019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97846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F7636-578A-42EC-AFDA-8506CA769815}" type="datetimeFigureOut">
              <a:rPr lang="ru-RU" smtClean="0"/>
              <a:t>16.01.2020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AA4A7-C35C-4DEA-8C3E-A40D8E019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65729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F7636-578A-42EC-AFDA-8506CA769815}" type="datetimeFigureOut">
              <a:rPr lang="ru-RU" smtClean="0"/>
              <a:t>16.01.2020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AA4A7-C35C-4DEA-8C3E-A40D8E019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57425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F7636-578A-42EC-AFDA-8506CA769815}" type="datetimeFigureOut">
              <a:rPr lang="ru-RU" smtClean="0"/>
              <a:t>16.01.2020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AA4A7-C35C-4DEA-8C3E-A40D8E019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45779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F7636-578A-42EC-AFDA-8506CA769815}" type="datetimeFigureOut">
              <a:rPr lang="ru-RU" smtClean="0"/>
              <a:t>16.01.2020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AA4A7-C35C-4DEA-8C3E-A40D8E019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5177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F7636-578A-42EC-AFDA-8506CA769815}" type="datetimeFigureOut">
              <a:rPr lang="ru-RU" smtClean="0"/>
              <a:t>16.01.2020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AA4A7-C35C-4DEA-8C3E-A40D8E019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639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F7636-578A-42EC-AFDA-8506CA769815}" type="datetimeFigureOut">
              <a:rPr lang="ru-RU" smtClean="0"/>
              <a:t>16.01.2020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AA4A7-C35C-4DEA-8C3E-A40D8E019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65094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F7636-578A-42EC-AFDA-8506CA769815}" type="datetimeFigureOut">
              <a:rPr lang="ru-RU" smtClean="0"/>
              <a:t>16.01.2020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AA4A7-C35C-4DEA-8C3E-A40D8E019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6195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F7636-578A-42EC-AFDA-8506CA769815}" type="datetimeFigureOut">
              <a:rPr lang="ru-RU" smtClean="0"/>
              <a:t>16.01.2020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AA4A7-C35C-4DEA-8C3E-A40D8E019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25739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F7636-578A-42EC-AFDA-8506CA769815}" type="datetimeFigureOut">
              <a:rPr lang="ru-RU" smtClean="0"/>
              <a:t>16.01.2020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AA4A7-C35C-4DEA-8C3E-A40D8E019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63757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F7636-578A-42EC-AFDA-8506CA769815}" type="datetimeFigureOut">
              <a:rPr lang="ru-RU" smtClean="0"/>
              <a:t>16.01.2020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AA4A7-C35C-4DEA-8C3E-A40D8E019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7005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F7636-578A-42EC-AFDA-8506CA769815}" type="datetimeFigureOut">
              <a:rPr lang="ru-RU" smtClean="0"/>
              <a:t>16.01.2020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AA4A7-C35C-4DEA-8C3E-A40D8E019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94717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F7636-578A-42EC-AFDA-8506CA769815}" type="datetimeFigureOut">
              <a:rPr lang="ru-RU" smtClean="0"/>
              <a:t>16.01.2020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AA4A7-C35C-4DEA-8C3E-A40D8E019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55867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4F7636-578A-42EC-AFDA-8506CA769815}" type="datetimeFigureOut">
              <a:rPr lang="ru-RU" smtClean="0"/>
              <a:t>16.01.2020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7AA4A7-C35C-4DEA-8C3E-A40D8E019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7454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16.jpg"/><Relationship Id="rId7" Type="http://schemas.openxmlformats.org/officeDocument/2006/relationships/image" Target="../media/image20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C58758-9789-4E34-86F9-C9D38654D09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Логическая образовательная игра по правилам дорожного движения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81C223B-0701-42A9-AD03-4665A0DE54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9144000" cy="2133599"/>
          </a:xfrm>
        </p:spPr>
        <p:txBody>
          <a:bodyPr>
            <a:normAutofit/>
          </a:bodyPr>
          <a:lstStyle/>
          <a:p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Перехрест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Александр</a:t>
            </a:r>
          </a:p>
          <a:p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Матвеев Федор</a:t>
            </a:r>
          </a:p>
          <a:p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Матыков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Денис</a:t>
            </a:r>
            <a:b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Свалов Андрей</a:t>
            </a:r>
          </a:p>
        </p:txBody>
      </p:sp>
    </p:spTree>
    <p:extLst>
      <p:ext uri="{BB962C8B-B14F-4D97-AF65-F5344CB8AC3E}">
        <p14:creationId xmlns:p14="http://schemas.microsoft.com/office/powerpoint/2010/main" val="29326418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361A83-8C87-4C02-936C-69F40E1E71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7538" y="189893"/>
            <a:ext cx="2935287" cy="1478570"/>
          </a:xfrm>
        </p:spPr>
        <p:txBody>
          <a:bodyPr/>
          <a:lstStyle/>
          <a:p>
            <a:r>
              <a:rPr lang="ru-RU" sz="60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Вывод</a:t>
            </a:r>
            <a:endParaRPr lang="ru-RU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5" name="Рисунок 4" descr="Изображение выглядит как здание, грузовик, дорога, двор&#10;&#10;Автоматически созданное описание">
            <a:extLst>
              <a:ext uri="{FF2B5EF4-FFF2-40B4-BE49-F238E27FC236}">
                <a16:creationId xmlns:a16="http://schemas.microsoft.com/office/drawing/2014/main" id="{BBFDFB44-01EE-40B0-B6AF-0A1D24771D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86025"/>
            <a:ext cx="12344400" cy="694372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AC5C57A-4FB5-479B-BE99-61D4C74D9E38}"/>
              </a:ext>
            </a:extLst>
          </p:cNvPr>
          <p:cNvSpPr txBox="1"/>
          <p:nvPr/>
        </p:nvSpPr>
        <p:spPr>
          <a:xfrm>
            <a:off x="1800224" y="1668463"/>
            <a:ext cx="81248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Научись в игре, будь в безопасности в жизни</a:t>
            </a:r>
          </a:p>
        </p:txBody>
      </p:sp>
    </p:spTree>
    <p:extLst>
      <p:ext uri="{BB962C8B-B14F-4D97-AF65-F5344CB8AC3E}">
        <p14:creationId xmlns:p14="http://schemas.microsoft.com/office/powerpoint/2010/main" val="2880819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9" name="Group 79">
            <a:extLst>
              <a:ext uri="{FF2B5EF4-FFF2-40B4-BE49-F238E27FC236}">
                <a16:creationId xmlns:a16="http://schemas.microsoft.com/office/drawing/2014/main" id="{74872A0B-8668-4500-9509-EAA581B26C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1"/>
            <a:ext cx="12192003" cy="6858001"/>
            <a:chOff x="0" y="-1"/>
            <a:chExt cx="12192003" cy="6858001"/>
          </a:xfrm>
        </p:grpSpPr>
        <p:sp useBgFill="1">
          <p:nvSpPr>
            <p:cNvPr id="140" name="Rectangle 80">
              <a:extLst>
                <a:ext uri="{FF2B5EF4-FFF2-40B4-BE49-F238E27FC236}">
                  <a16:creationId xmlns:a16="http://schemas.microsoft.com/office/drawing/2014/main" id="{8B504305-5526-408E-85F7-F0BA7E527C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-1"/>
              <a:ext cx="12192000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2" name="Picture 2">
              <a:extLst>
                <a:ext uri="{FF2B5EF4-FFF2-40B4-BE49-F238E27FC236}">
                  <a16:creationId xmlns:a16="http://schemas.microsoft.com/office/drawing/2014/main" id="{5827CE64-2533-45A6-9A39-7D5052E5CE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 noChangeArrowheads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3">
              <a:alphaModFix amt="3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"/>
              <a:ext cx="12192003" cy="6858001"/>
            </a:xfrm>
            <a:prstGeom prst="rect">
              <a:avLst/>
            </a:prstGeom>
            <a:noFill/>
            <a:extLst>
              <a:ext uri="{909E8E84-426E-40dd-AFC4-6F175D3DCCD1}">
                <a14:hiddenFill xmlns:p14="http://schemas.microsoft.com/office/powerpoint/2010/main" xmlns:a14="http://schemas.microsoft.com/office/drawing/2010/main" xmlns:a16="http://schemas.microsoft.com/office/drawing/2014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71CBC8-9474-41B2-A038-E82A97DA2F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2003" y="1493231"/>
            <a:ext cx="4598985" cy="1478570"/>
          </a:xfrm>
        </p:spPr>
        <p:txBody>
          <a:bodyPr>
            <a:normAutofit/>
          </a:bodyPr>
          <a:lstStyle/>
          <a:p>
            <a:r>
              <a:rPr lang="ru-RU" sz="60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Введение</a:t>
            </a:r>
          </a:p>
        </p:txBody>
      </p:sp>
      <p:pic>
        <p:nvPicPr>
          <p:cNvPr id="5" name="Объект 4" descr="Изображение выглядит как здание, дорога, улица, внешний&#10;&#10;Автоматически созданное описание">
            <a:extLst>
              <a:ext uri="{FF2B5EF4-FFF2-40B4-BE49-F238E27FC236}">
                <a16:creationId xmlns:a16="http://schemas.microsoft.com/office/drawing/2014/main" id="{02D9C4AE-1C96-4D5F-9857-9E1469D3175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62" r="14449" b="-1"/>
          <a:stretch/>
        </p:blipFill>
        <p:spPr>
          <a:xfrm>
            <a:off x="6552385" y="12835"/>
            <a:ext cx="6101597" cy="6857990"/>
          </a:xfrm>
          <a:prstGeom prst="rect">
            <a:avLst/>
          </a:prstGeom>
        </p:spPr>
      </p:pic>
      <p:grpSp>
        <p:nvGrpSpPr>
          <p:cNvPr id="141" name="Group 83">
            <a:extLst>
              <a:ext uri="{FF2B5EF4-FFF2-40B4-BE49-F238E27FC236}">
                <a16:creationId xmlns:a16="http://schemas.microsoft.com/office/drawing/2014/main" id="{240590EE-5428-41AA-95B2-96FCC1CE67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2305051" cy="6858001"/>
            <a:chOff x="0" y="0"/>
            <a:chExt cx="2305051" cy="6858001"/>
          </a:xfrm>
          <a:solidFill>
            <a:schemeClr val="tx1">
              <a:alpha val="70000"/>
            </a:schemeClr>
          </a:solidFill>
          <a:effectLst/>
        </p:grpSpPr>
        <p:sp>
          <p:nvSpPr>
            <p:cNvPr id="142" name="Rectangle 84">
              <a:extLst>
                <a:ext uri="{FF2B5EF4-FFF2-40B4-BE49-F238E27FC236}">
                  <a16:creationId xmlns:a16="http://schemas.microsoft.com/office/drawing/2014/main" id="{494DCC55-99C6-45CF-B357-E3848C80934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86" name="Freeform 6">
              <a:extLst>
                <a:ext uri="{FF2B5EF4-FFF2-40B4-BE49-F238E27FC236}">
                  <a16:creationId xmlns:a16="http://schemas.microsoft.com/office/drawing/2014/main" id="{63D64E32-FF0C-4665-B9D8-D1ECAAE5BA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7" name="Freeform 7">
              <a:extLst>
                <a:ext uri="{FF2B5EF4-FFF2-40B4-BE49-F238E27FC236}">
                  <a16:creationId xmlns:a16="http://schemas.microsoft.com/office/drawing/2014/main" id="{3675001D-3840-4589-8190-505A7F52F0A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19E34E87-395F-4023-A80E-D1CBAAEBD9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89" name="Freeform 9">
              <a:extLst>
                <a:ext uri="{FF2B5EF4-FFF2-40B4-BE49-F238E27FC236}">
                  <a16:creationId xmlns:a16="http://schemas.microsoft.com/office/drawing/2014/main" id="{6FB1B38F-1B92-41C3-AA1D-6D6440FB0D7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0" name="Freeform 10">
              <a:extLst>
                <a:ext uri="{FF2B5EF4-FFF2-40B4-BE49-F238E27FC236}">
                  <a16:creationId xmlns:a16="http://schemas.microsoft.com/office/drawing/2014/main" id="{02FBE453-FBD2-4348-8DDA-4A023444EC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1" name="Freeform 11">
              <a:extLst>
                <a:ext uri="{FF2B5EF4-FFF2-40B4-BE49-F238E27FC236}">
                  <a16:creationId xmlns:a16="http://schemas.microsoft.com/office/drawing/2014/main" id="{60D719E8-BF78-4F42-B9D1-7F5E02A3699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2" name="Freeform 12">
              <a:extLst>
                <a:ext uri="{FF2B5EF4-FFF2-40B4-BE49-F238E27FC236}">
                  <a16:creationId xmlns:a16="http://schemas.microsoft.com/office/drawing/2014/main" id="{5EC70737-9C19-4CF5-84DA-B22A960D53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3" name="Freeform 13">
              <a:extLst>
                <a:ext uri="{FF2B5EF4-FFF2-40B4-BE49-F238E27FC236}">
                  <a16:creationId xmlns:a16="http://schemas.microsoft.com/office/drawing/2014/main" id="{88FD042E-E56E-4360-9620-F811AB9A33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4" name="Freeform 14">
              <a:extLst>
                <a:ext uri="{FF2B5EF4-FFF2-40B4-BE49-F238E27FC236}">
                  <a16:creationId xmlns:a16="http://schemas.microsoft.com/office/drawing/2014/main" id="{18F15D2B-0812-46F6-B0F4-6A6714B543D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5" name="Freeform 15">
              <a:extLst>
                <a:ext uri="{FF2B5EF4-FFF2-40B4-BE49-F238E27FC236}">
                  <a16:creationId xmlns:a16="http://schemas.microsoft.com/office/drawing/2014/main" id="{0C2F2A50-98DD-4F92-BDFE-B72E235766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6" name="Freeform 16">
              <a:extLst>
                <a:ext uri="{FF2B5EF4-FFF2-40B4-BE49-F238E27FC236}">
                  <a16:creationId xmlns:a16="http://schemas.microsoft.com/office/drawing/2014/main" id="{473541D9-6DAE-4718-97D4-8952F4E7CC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7" name="Freeform 17">
              <a:extLst>
                <a:ext uri="{FF2B5EF4-FFF2-40B4-BE49-F238E27FC236}">
                  <a16:creationId xmlns:a16="http://schemas.microsoft.com/office/drawing/2014/main" id="{3A56C5E9-011C-44D2-AF94-3BF5420433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8" name="Freeform 18">
              <a:extLst>
                <a:ext uri="{FF2B5EF4-FFF2-40B4-BE49-F238E27FC236}">
                  <a16:creationId xmlns:a16="http://schemas.microsoft.com/office/drawing/2014/main" id="{CD279E0E-1CD5-4F41-96A5-3A09707E81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9" name="Freeform 19">
              <a:extLst>
                <a:ext uri="{FF2B5EF4-FFF2-40B4-BE49-F238E27FC236}">
                  <a16:creationId xmlns:a16="http://schemas.microsoft.com/office/drawing/2014/main" id="{F5A6F094-9E54-4985-8738-D2067A4F078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0" name="Freeform 20">
              <a:extLst>
                <a:ext uri="{FF2B5EF4-FFF2-40B4-BE49-F238E27FC236}">
                  <a16:creationId xmlns:a16="http://schemas.microsoft.com/office/drawing/2014/main" id="{99D51F59-FA93-490E-B9CF-97BB63747C9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1" name="Freeform 21">
              <a:extLst>
                <a:ext uri="{FF2B5EF4-FFF2-40B4-BE49-F238E27FC236}">
                  <a16:creationId xmlns:a16="http://schemas.microsoft.com/office/drawing/2014/main" id="{3CD83DC6-F4A0-4A4D-AAC3-83983F960D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2" name="Freeform 22">
              <a:extLst>
                <a:ext uri="{FF2B5EF4-FFF2-40B4-BE49-F238E27FC236}">
                  <a16:creationId xmlns:a16="http://schemas.microsoft.com/office/drawing/2014/main" id="{6E9B4028-C74F-4631-8312-68B30E6E62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3" name="Freeform 23">
              <a:extLst>
                <a:ext uri="{FF2B5EF4-FFF2-40B4-BE49-F238E27FC236}">
                  <a16:creationId xmlns:a16="http://schemas.microsoft.com/office/drawing/2014/main" id="{1E3337C9-1DDE-4E2E-8519-7D2C23C95FE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4" name="Freeform 24">
              <a:extLst>
                <a:ext uri="{FF2B5EF4-FFF2-40B4-BE49-F238E27FC236}">
                  <a16:creationId xmlns:a16="http://schemas.microsoft.com/office/drawing/2014/main" id="{754A526E-6EC0-458A-9C4C-008F6749CD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5" name="Freeform 25">
              <a:extLst>
                <a:ext uri="{FF2B5EF4-FFF2-40B4-BE49-F238E27FC236}">
                  <a16:creationId xmlns:a16="http://schemas.microsoft.com/office/drawing/2014/main" id="{6A3DA723-7448-48CF-8BD2-FED2D4FED5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6" name="Freeform 26">
              <a:extLst>
                <a:ext uri="{FF2B5EF4-FFF2-40B4-BE49-F238E27FC236}">
                  <a16:creationId xmlns:a16="http://schemas.microsoft.com/office/drawing/2014/main" id="{9B506EC1-D8A8-4532-B78B-A236567EE0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7" name="Freeform 27">
              <a:extLst>
                <a:ext uri="{FF2B5EF4-FFF2-40B4-BE49-F238E27FC236}">
                  <a16:creationId xmlns:a16="http://schemas.microsoft.com/office/drawing/2014/main" id="{AA9DFB36-74F4-4977-ABC5-3257EDA331B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8" name="Freeform 28">
              <a:extLst>
                <a:ext uri="{FF2B5EF4-FFF2-40B4-BE49-F238E27FC236}">
                  <a16:creationId xmlns:a16="http://schemas.microsoft.com/office/drawing/2014/main" id="{966A7FBA-BB79-4AF0-90C2-5F2BC9F2D1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9" name="Freeform 29">
              <a:extLst>
                <a:ext uri="{FF2B5EF4-FFF2-40B4-BE49-F238E27FC236}">
                  <a16:creationId xmlns:a16="http://schemas.microsoft.com/office/drawing/2014/main" id="{23BB8A47-FF1B-44E5-8D93-7ADF37F1D76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0" name="Freeform 30">
              <a:extLst>
                <a:ext uri="{FF2B5EF4-FFF2-40B4-BE49-F238E27FC236}">
                  <a16:creationId xmlns:a16="http://schemas.microsoft.com/office/drawing/2014/main" id="{E463E1B7-7BED-4425-95B7-F6F75F87335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1" name="Freeform 31">
              <a:extLst>
                <a:ext uri="{FF2B5EF4-FFF2-40B4-BE49-F238E27FC236}">
                  <a16:creationId xmlns:a16="http://schemas.microsoft.com/office/drawing/2014/main" id="{749D0675-4397-4610-9807-2F7C1CC942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2" name="Freeform 32">
              <a:extLst>
                <a:ext uri="{FF2B5EF4-FFF2-40B4-BE49-F238E27FC236}">
                  <a16:creationId xmlns:a16="http://schemas.microsoft.com/office/drawing/2014/main" id="{DE7617CF-8919-43C3-9557-08D67C7DAF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3DB68720-7E37-4930-9900-8632140D62B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14" name="Freeform 34">
              <a:extLst>
                <a:ext uri="{FF2B5EF4-FFF2-40B4-BE49-F238E27FC236}">
                  <a16:creationId xmlns:a16="http://schemas.microsoft.com/office/drawing/2014/main" id="{202F13DF-5B76-468E-A95E-80780788BD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5" name="Freeform 35">
              <a:extLst>
                <a:ext uri="{FF2B5EF4-FFF2-40B4-BE49-F238E27FC236}">
                  <a16:creationId xmlns:a16="http://schemas.microsoft.com/office/drawing/2014/main" id="{219143C2-6062-4C2C-9563-6534108E359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6" name="Freeform 36">
              <a:extLst>
                <a:ext uri="{FF2B5EF4-FFF2-40B4-BE49-F238E27FC236}">
                  <a16:creationId xmlns:a16="http://schemas.microsoft.com/office/drawing/2014/main" id="{38413A0C-26DB-479B-B747-1D81361007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7" name="Freeform 37">
              <a:extLst>
                <a:ext uri="{FF2B5EF4-FFF2-40B4-BE49-F238E27FC236}">
                  <a16:creationId xmlns:a16="http://schemas.microsoft.com/office/drawing/2014/main" id="{CB526B5F-4FAA-4B4C-8AF8-B98EC74A3D2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8" name="Freeform 38">
              <a:extLst>
                <a:ext uri="{FF2B5EF4-FFF2-40B4-BE49-F238E27FC236}">
                  <a16:creationId xmlns:a16="http://schemas.microsoft.com/office/drawing/2014/main" id="{54FFF88E-6D69-4AE9-8378-D164191557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9" name="Freeform 39">
              <a:extLst>
                <a:ext uri="{FF2B5EF4-FFF2-40B4-BE49-F238E27FC236}">
                  <a16:creationId xmlns:a16="http://schemas.microsoft.com/office/drawing/2014/main" id="{8008115A-CE00-4E36-BAF1-B511F21E83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0" name="Freeform 40">
              <a:extLst>
                <a:ext uri="{FF2B5EF4-FFF2-40B4-BE49-F238E27FC236}">
                  <a16:creationId xmlns:a16="http://schemas.microsoft.com/office/drawing/2014/main" id="{2935DB29-6F85-47D8-863C-11386389DB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1" name="Freeform 41">
              <a:extLst>
                <a:ext uri="{FF2B5EF4-FFF2-40B4-BE49-F238E27FC236}">
                  <a16:creationId xmlns:a16="http://schemas.microsoft.com/office/drawing/2014/main" id="{4FB8E51B-1AC1-4671-B181-473C29BECD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2" name="Freeform 42">
              <a:extLst>
                <a:ext uri="{FF2B5EF4-FFF2-40B4-BE49-F238E27FC236}">
                  <a16:creationId xmlns:a16="http://schemas.microsoft.com/office/drawing/2014/main" id="{91E6AE4F-959F-4ED7-A199-8C0307E40E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3" name="Freeform 43">
              <a:extLst>
                <a:ext uri="{FF2B5EF4-FFF2-40B4-BE49-F238E27FC236}">
                  <a16:creationId xmlns:a16="http://schemas.microsoft.com/office/drawing/2014/main" id="{A0445E55-0009-44A5-AA6A-350D9D48A2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4" name="Freeform 44">
              <a:extLst>
                <a:ext uri="{FF2B5EF4-FFF2-40B4-BE49-F238E27FC236}">
                  <a16:creationId xmlns:a16="http://schemas.microsoft.com/office/drawing/2014/main" id="{B5291C75-4ECA-4829-B824-5725C32905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6793376D-3E7C-4F04-8BC8-EC4820622B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26" name="Freeform 46">
              <a:extLst>
                <a:ext uri="{FF2B5EF4-FFF2-40B4-BE49-F238E27FC236}">
                  <a16:creationId xmlns:a16="http://schemas.microsoft.com/office/drawing/2014/main" id="{3596510A-5528-445D-AFEA-6E3F89BA84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7" name="Freeform 47">
              <a:extLst>
                <a:ext uri="{FF2B5EF4-FFF2-40B4-BE49-F238E27FC236}">
                  <a16:creationId xmlns:a16="http://schemas.microsoft.com/office/drawing/2014/main" id="{E1B69479-D8C9-4E2E-A931-4D49C4FD76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8" name="Freeform 48">
              <a:extLst>
                <a:ext uri="{FF2B5EF4-FFF2-40B4-BE49-F238E27FC236}">
                  <a16:creationId xmlns:a16="http://schemas.microsoft.com/office/drawing/2014/main" id="{0A759A2E-A8B1-44C8-B3F9-A16714C895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9" name="Freeform 49">
              <a:extLst>
                <a:ext uri="{FF2B5EF4-FFF2-40B4-BE49-F238E27FC236}">
                  <a16:creationId xmlns:a16="http://schemas.microsoft.com/office/drawing/2014/main" id="{6C2B3B3C-1DC9-4352-BB73-801976C8F5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30" name="Freeform 50">
              <a:extLst>
                <a:ext uri="{FF2B5EF4-FFF2-40B4-BE49-F238E27FC236}">
                  <a16:creationId xmlns:a16="http://schemas.microsoft.com/office/drawing/2014/main" id="{EE22E3A8-5789-4189-9AC7-98D6826B03D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31" name="Freeform 51">
              <a:extLst>
                <a:ext uri="{FF2B5EF4-FFF2-40B4-BE49-F238E27FC236}">
                  <a16:creationId xmlns:a16="http://schemas.microsoft.com/office/drawing/2014/main" id="{9AC0FC74-D003-4D0D-9CAF-F6A03739E2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32" name="Freeform 52">
              <a:extLst>
                <a:ext uri="{FF2B5EF4-FFF2-40B4-BE49-F238E27FC236}">
                  <a16:creationId xmlns:a16="http://schemas.microsoft.com/office/drawing/2014/main" id="{126C2057-02E1-4348-ABEB-EAC063A17E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33" name="Freeform 53">
              <a:extLst>
                <a:ext uri="{FF2B5EF4-FFF2-40B4-BE49-F238E27FC236}">
                  <a16:creationId xmlns:a16="http://schemas.microsoft.com/office/drawing/2014/main" id="{5150586D-D743-4392-844F-F2AFCCE649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34" name="Freeform 54">
              <a:extLst>
                <a:ext uri="{FF2B5EF4-FFF2-40B4-BE49-F238E27FC236}">
                  <a16:creationId xmlns:a16="http://schemas.microsoft.com/office/drawing/2014/main" id="{9E5B157A-534E-4879-8013-D02864E76F5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35" name="Freeform 55">
              <a:extLst>
                <a:ext uri="{FF2B5EF4-FFF2-40B4-BE49-F238E27FC236}">
                  <a16:creationId xmlns:a16="http://schemas.microsoft.com/office/drawing/2014/main" id="{CEE2DD73-7E8C-4F26-8E93-8C32D11B26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36" name="Freeform 56">
              <a:extLst>
                <a:ext uri="{FF2B5EF4-FFF2-40B4-BE49-F238E27FC236}">
                  <a16:creationId xmlns:a16="http://schemas.microsoft.com/office/drawing/2014/main" id="{908CAC5F-DD8E-4A58-BD4C-6D8D29FA492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37" name="Freeform 57">
              <a:extLst>
                <a:ext uri="{FF2B5EF4-FFF2-40B4-BE49-F238E27FC236}">
                  <a16:creationId xmlns:a16="http://schemas.microsoft.com/office/drawing/2014/main" id="{20F130CF-281E-408C-9884-5F8B22CA1D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38" name="Freeform 58">
              <a:extLst>
                <a:ext uri="{FF2B5EF4-FFF2-40B4-BE49-F238E27FC236}">
                  <a16:creationId xmlns:a16="http://schemas.microsoft.com/office/drawing/2014/main" id="{3BC78068-9115-4D5D-9B2B-6F9BD9C296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75" name="Content Placeholder 8">
            <a:extLst>
              <a:ext uri="{FF2B5EF4-FFF2-40B4-BE49-F238E27FC236}">
                <a16:creationId xmlns:a16="http://schemas.microsoft.com/office/drawing/2014/main" id="{3D066061-73BB-44D8-AC66-47F080EF75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32997" y="3024399"/>
            <a:ext cx="4598986" cy="35417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Улица </a:t>
            </a:r>
            <a:r>
              <a:rPr lang="en-US" sz="44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= </a:t>
            </a:r>
            <a:r>
              <a:rPr lang="ru-RU" sz="44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жизнь</a:t>
            </a:r>
            <a:endParaRPr lang="en-US" sz="44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79703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877F83-9652-4D0E-8AAF-0EFC2370BA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65748" y="0"/>
            <a:ext cx="9905998" cy="1478570"/>
          </a:xfrm>
        </p:spPr>
        <p:txBody>
          <a:bodyPr>
            <a:normAutofit/>
          </a:bodyPr>
          <a:lstStyle/>
          <a:p>
            <a:r>
              <a:rPr lang="ru-RU" sz="60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Идея</a:t>
            </a:r>
          </a:p>
        </p:txBody>
      </p:sp>
      <p:pic>
        <p:nvPicPr>
          <p:cNvPr id="5" name="Рисунок 4" descr="Изображение выглядит как коробка, комната&#10;&#10;Автоматически созданное описание">
            <a:extLst>
              <a:ext uri="{FF2B5EF4-FFF2-40B4-BE49-F238E27FC236}">
                <a16:creationId xmlns:a16="http://schemas.microsoft.com/office/drawing/2014/main" id="{A6BC41C7-6540-4CFA-A71E-396F000C8E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773" b="94500" l="7580" r="93720">
                        <a14:foregroundMark x1="10341" y1="9818" x2="10341" y2="9818"/>
                        <a14:foregroundMark x1="10341" y1="7909" x2="10341" y2="7909"/>
                        <a14:foregroundMark x1="35625" y1="21909" x2="35625" y2="21909"/>
                        <a14:foregroundMark x1="47428" y1="20455" x2="47428" y2="20455"/>
                        <a14:foregroundMark x1="61234" y1="21636" x2="61234" y2="21636"/>
                        <a14:foregroundMark x1="7796" y1="54000" x2="7796" y2="54000"/>
                        <a14:foregroundMark x1="8933" y1="3818" x2="8933" y2="3818"/>
                        <a14:foregroundMark x1="20682" y1="8136" x2="20682" y2="8136"/>
                        <a14:foregroundMark x1="27883" y1="8864" x2="27883" y2="8864"/>
                        <a14:foregroundMark x1="32214" y1="9818" x2="32214" y2="9818"/>
                        <a14:foregroundMark x1="45154" y1="7409" x2="45154" y2="7409"/>
                        <a14:foregroundMark x1="55171" y1="7682" x2="55171" y2="7682"/>
                        <a14:foregroundMark x1="63833" y1="6455" x2="63833" y2="6455"/>
                        <a14:foregroundMark x1="77315" y1="6455" x2="77315" y2="6455"/>
                        <a14:foregroundMark x1="79643" y1="24545" x2="79643" y2="24545"/>
                        <a14:foregroundMark x1="88522" y1="27182" x2="88522" y2="27182"/>
                        <a14:foregroundMark x1="80509" y1="34455" x2="80509" y2="34455"/>
                        <a14:foregroundMark x1="79643" y1="32773" x2="79643" y2="32773"/>
                        <a14:foregroundMark x1="79643" y1="32773" x2="79643" y2="32773"/>
                        <a14:foregroundMark x1="77910" y1="28909" x2="77910" y2="28909"/>
                        <a14:foregroundMark x1="93720" y1="21409" x2="93720" y2="21409"/>
                        <a14:foregroundMark x1="36492" y1="93545" x2="36492" y2="93545"/>
                        <a14:foregroundMark x1="35950" y1="22364" x2="35950" y2="22364"/>
                        <a14:foregroundMark x1="16134" y1="94500" x2="16134" y2="94500"/>
                        <a14:foregroundMark x1="77315" y1="63136" x2="77315" y2="63136"/>
                        <a14:foregroundMark x1="27883" y1="62909" x2="27883" y2="62909"/>
                        <a14:foregroundMark x1="38224" y1="60273" x2="38224" y2="60273"/>
                        <a14:foregroundMark x1="44829" y1="24545" x2="44829" y2="24545"/>
                        <a14:foregroundMark x1="61830" y1="20682" x2="61830" y2="20682"/>
                        <a14:foregroundMark x1="91716" y1="50591" x2="91716" y2="50591"/>
                        <a14:foregroundMark x1="81321" y1="86818" x2="81321" y2="86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959" y="1303472"/>
            <a:ext cx="4273874" cy="5090701"/>
          </a:xfrm>
          <a:prstGeom prst="rect">
            <a:avLst/>
          </a:prstGeom>
        </p:spPr>
      </p:pic>
      <p:pic>
        <p:nvPicPr>
          <p:cNvPr id="7" name="Рисунок 6" descr="Изображение выглядит как трава, рисунок&#10;&#10;Автоматически созданное описание">
            <a:extLst>
              <a:ext uri="{FF2B5EF4-FFF2-40B4-BE49-F238E27FC236}">
                <a16:creationId xmlns:a16="http://schemas.microsoft.com/office/drawing/2014/main" id="{78B8A299-16C5-44F8-A319-9808B16800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3386" y="1783995"/>
            <a:ext cx="6408576" cy="3604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3036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B93231-C159-41D0-BD52-62ADF91419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Задачи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F1CBA4F-E87C-4897-BF90-AE30588081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3" y="2249487"/>
            <a:ext cx="6239102" cy="3541714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ru-RU" sz="28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Создание концепта</a:t>
            </a:r>
          </a:p>
          <a:p>
            <a:pPr lvl="0"/>
            <a:r>
              <a:rPr lang="ru-RU" sz="28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Анализ конкурентов</a:t>
            </a:r>
          </a:p>
          <a:p>
            <a:pPr lvl="0"/>
            <a:r>
              <a:rPr lang="ru-RU" sz="28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Создание макета</a:t>
            </a:r>
          </a:p>
          <a:p>
            <a:pPr lvl="0"/>
            <a:r>
              <a:rPr lang="ru-RU" sz="28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Создание рабочего прототипа и его тестирование</a:t>
            </a:r>
          </a:p>
          <a:p>
            <a:pPr lvl="0"/>
            <a:r>
              <a:rPr lang="ru-RU" sz="28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Анализ эффективности игры</a:t>
            </a:r>
          </a:p>
          <a:p>
            <a:pPr lvl="0"/>
            <a:r>
              <a:rPr lang="ru-RU" sz="28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Создание продукта</a:t>
            </a:r>
          </a:p>
          <a:p>
            <a:endParaRPr lang="ru-RU" sz="28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5" name="Рисунок 4" descr="Изображение выглядит как часы&#10;&#10;Автоматически созданное описание">
            <a:extLst>
              <a:ext uri="{FF2B5EF4-FFF2-40B4-BE49-F238E27FC236}">
                <a16:creationId xmlns:a16="http://schemas.microsoft.com/office/drawing/2014/main" id="{6524EB84-92E4-48EE-BB71-D954F74C67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3667" r="90000">
                        <a14:foregroundMark x1="3667" y1="42200" x2="3667" y2="42200"/>
                        <a14:foregroundMark x1="3667" y1="42200" x2="3667" y2="42200"/>
                        <a14:foregroundMark x1="79067" y1="46267" x2="79067" y2="46267"/>
                        <a14:foregroundMark x1="79067" y1="46267" x2="79067" y2="46267"/>
                        <a14:foregroundMark x1="79067" y1="46267" x2="79067" y2="46267"/>
                        <a14:foregroundMark x1="79067" y1="46267" x2="79067" y2="46267"/>
                        <a14:foregroundMark x1="79067" y1="46267" x2="79067" y2="46267"/>
                        <a14:foregroundMark x1="74733" y1="73867" x2="74733" y2="738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1845" y="-375524"/>
            <a:ext cx="4945224" cy="494522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7928D4D-1EB1-4B83-9E96-ECEBEB62BE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561" b="90000" l="1000" r="97222">
                        <a14:foregroundMark x1="47111" y1="6829" x2="47111" y2="6829"/>
                        <a14:foregroundMark x1="48778" y1="9878" x2="48778" y2="9878"/>
                        <a14:foregroundMark x1="63778" y1="12195" x2="63778" y2="12195"/>
                        <a14:foregroundMark x1="52444" y1="6951" x2="52444" y2="6951"/>
                        <a14:foregroundMark x1="50889" y1="2561" x2="50889" y2="2561"/>
                        <a14:foregroundMark x1="22333" y1="70976" x2="22333" y2="70976"/>
                        <a14:foregroundMark x1="5000" y1="68902" x2="5000" y2="68902"/>
                        <a14:foregroundMark x1="1222" y1="68049" x2="1222" y2="68049"/>
                        <a14:foregroundMark x1="92222" y1="54756" x2="92222" y2="54756"/>
                        <a14:foregroundMark x1="97222" y1="52927" x2="97222" y2="529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060" y="3237722"/>
            <a:ext cx="3973476" cy="3620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9929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738563-9FE7-405E-B440-1C30824CC6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25569" y="85118"/>
            <a:ext cx="9905998" cy="1478570"/>
          </a:xfrm>
        </p:spPr>
        <p:txBody>
          <a:bodyPr>
            <a:normAutofit/>
          </a:bodyPr>
          <a:lstStyle/>
          <a:p>
            <a:r>
              <a:rPr lang="ru-RU" sz="60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Концепт</a:t>
            </a:r>
          </a:p>
        </p:txBody>
      </p:sp>
      <p:pic>
        <p:nvPicPr>
          <p:cNvPr id="5" name="Объект 4" descr="Изображение выглядит как снимок экрана, зеленый, цветной&#10;&#10;Автоматически созданное описание">
            <a:extLst>
              <a:ext uri="{FF2B5EF4-FFF2-40B4-BE49-F238E27FC236}">
                <a16:creationId xmlns:a16="http://schemas.microsoft.com/office/drawing/2014/main" id="{2A3CD446-773A-4A72-B1FB-58D5D8C504D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03" t="28174" r="16491" b="20297"/>
          <a:stretch/>
        </p:blipFill>
        <p:spPr>
          <a:xfrm>
            <a:off x="1693290" y="1428750"/>
            <a:ext cx="8805420" cy="5082540"/>
          </a:xfrm>
        </p:spPr>
      </p:pic>
    </p:spTree>
    <p:extLst>
      <p:ext uri="{BB962C8B-B14F-4D97-AF65-F5344CB8AC3E}">
        <p14:creationId xmlns:p14="http://schemas.microsoft.com/office/powerpoint/2010/main" val="5782473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B59CB1-7F4D-42CC-A532-D38B502D0C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2333" y="0"/>
            <a:ext cx="9905998" cy="1478570"/>
          </a:xfrm>
        </p:spPr>
        <p:txBody>
          <a:bodyPr/>
          <a:lstStyle/>
          <a:p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Анализ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конкурентов</a:t>
            </a:r>
          </a:p>
        </p:txBody>
      </p:sp>
      <p:pic>
        <p:nvPicPr>
          <p:cNvPr id="4" name="Объект 4">
            <a:extLst>
              <a:ext uri="{FF2B5EF4-FFF2-40B4-BE49-F238E27FC236}">
                <a16:creationId xmlns:a16="http://schemas.microsoft.com/office/drawing/2014/main" id="{FADB2CD6-D6CC-411A-A8B7-31F4529613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476" y="1155404"/>
            <a:ext cx="6442401" cy="2989274"/>
          </a:xfrm>
          <a:prstGeom prst="rect">
            <a:avLst/>
          </a:prstGeom>
        </p:spPr>
      </p:pic>
      <p:sp>
        <p:nvSpPr>
          <p:cNvPr id="5" name="TextBox 6">
            <a:extLst>
              <a:ext uri="{FF2B5EF4-FFF2-40B4-BE49-F238E27FC236}">
                <a16:creationId xmlns:a16="http://schemas.microsoft.com/office/drawing/2014/main" id="{2FD2C178-A191-44A5-9C94-23C5BA7E46A0}"/>
              </a:ext>
            </a:extLst>
          </p:cNvPr>
          <p:cNvSpPr txBox="1"/>
          <p:nvPr/>
        </p:nvSpPr>
        <p:spPr>
          <a:xfrm>
            <a:off x="7414944" y="1155404"/>
            <a:ext cx="2768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solidFill>
                  <a:schemeClr val="bg1"/>
                </a:solidFill>
              </a:rPr>
              <a:t>Пример игры с алгоритмами</a:t>
            </a:r>
          </a:p>
        </p:txBody>
      </p:sp>
      <p:pic>
        <p:nvPicPr>
          <p:cNvPr id="6" name="Рисунок 5" descr="Изображение выглядит как электроника, цепь&#10;&#10;Автоматически созданное описание">
            <a:extLst>
              <a:ext uri="{FF2B5EF4-FFF2-40B4-BE49-F238E27FC236}">
                <a16:creationId xmlns:a16="http://schemas.microsoft.com/office/drawing/2014/main" id="{4CFEB350-B42F-4A65-B412-DFE66774BB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1350" y="3054462"/>
            <a:ext cx="4939974" cy="370498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9755F45-6345-47C0-A24C-EACA96586E00}"/>
              </a:ext>
            </a:extLst>
          </p:cNvPr>
          <p:cNvSpPr txBox="1"/>
          <p:nvPr/>
        </p:nvSpPr>
        <p:spPr>
          <a:xfrm>
            <a:off x="4397196" y="4803479"/>
            <a:ext cx="2768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solidFill>
                  <a:schemeClr val="bg1"/>
                </a:solidFill>
              </a:rPr>
              <a:t>Пример игры про </a:t>
            </a:r>
            <a:r>
              <a:rPr lang="ru-RU" dirty="0" err="1">
                <a:solidFill>
                  <a:schemeClr val="bg1"/>
                </a:solidFill>
              </a:rPr>
              <a:t>пдд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60241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0C896A-E850-4EA5-9AC3-BB495F8787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Инструменты</a:t>
            </a:r>
            <a:endParaRPr lang="ru-RU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5" name="Объект 4" descr="Изображение выглядит как знак&#10;&#10;Автоматически созданное описание">
            <a:extLst>
              <a:ext uri="{FF2B5EF4-FFF2-40B4-BE49-F238E27FC236}">
                <a16:creationId xmlns:a16="http://schemas.microsoft.com/office/drawing/2014/main" id="{233EB5FD-62BA-40E8-BB96-BC1A0554A4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940" y="2097088"/>
            <a:ext cx="3541712" cy="3541712"/>
          </a:xfrm>
        </p:spPr>
      </p:pic>
      <p:pic>
        <p:nvPicPr>
          <p:cNvPr id="7" name="Рисунок 6" descr="Изображение выглядит как монитор, знак, рисунок, часы&#10;&#10;Автоматически созданное описание">
            <a:extLst>
              <a:ext uri="{FF2B5EF4-FFF2-40B4-BE49-F238E27FC236}">
                <a16:creationId xmlns:a16="http://schemas.microsoft.com/office/drawing/2014/main" id="{FD6BC50E-E0D4-463E-ABF2-8F077EB27F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1100" y="2714625"/>
            <a:ext cx="3676650" cy="3676650"/>
          </a:xfrm>
          <a:prstGeom prst="rect">
            <a:avLst/>
          </a:prstGeom>
        </p:spPr>
      </p:pic>
      <p:pic>
        <p:nvPicPr>
          <p:cNvPr id="9" name="Рисунок 8" descr="Изображение выглядит как рисунок&#10;&#10;Автоматически созданное описание">
            <a:extLst>
              <a:ext uri="{FF2B5EF4-FFF2-40B4-BE49-F238E27FC236}">
                <a16:creationId xmlns:a16="http://schemas.microsoft.com/office/drawing/2014/main" id="{CFE5B817-4E1C-4411-9A23-18F50EA6D4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8813" r="93000">
                        <a14:foregroundMark x1="12000" y1="46667" x2="12000" y2="46667"/>
                        <a14:foregroundMark x1="21750" y1="49222" x2="21750" y2="49222"/>
                        <a14:foregroundMark x1="30688" y1="31667" x2="30688" y2="31667"/>
                        <a14:foregroundMark x1="26625" y1="41222" x2="26625" y2="41222"/>
                        <a14:foregroundMark x1="26625" y1="41222" x2="26625" y2="41222"/>
                        <a14:foregroundMark x1="22375" y1="41111" x2="22375" y2="41111"/>
                        <a14:foregroundMark x1="43250" y1="54444" x2="43250" y2="54444"/>
                        <a14:foregroundMark x1="30438" y1="52889" x2="30438" y2="52889"/>
                        <a14:foregroundMark x1="31125" y1="48444" x2="31125" y2="48444"/>
                        <a14:foregroundMark x1="31125" y1="48444" x2="31125" y2="48444"/>
                        <a14:foregroundMark x1="31125" y1="48444" x2="31125" y2="48444"/>
                        <a14:foregroundMark x1="31125" y1="48444" x2="31125" y2="48444"/>
                        <a14:foregroundMark x1="31125" y1="48444" x2="31125" y2="48444"/>
                        <a14:foregroundMark x1="31125" y1="48444" x2="31125" y2="48444"/>
                        <a14:foregroundMark x1="31125" y1="48444" x2="31125" y2="48444"/>
                        <a14:foregroundMark x1="31125" y1="48444" x2="31125" y2="48444"/>
                        <a14:foregroundMark x1="31125" y1="48444" x2="38313" y2="53778"/>
                        <a14:foregroundMark x1="38313" y1="53778" x2="38313" y2="53778"/>
                        <a14:foregroundMark x1="21813" y1="39333" x2="26063" y2="37222"/>
                        <a14:foregroundMark x1="26063" y1="37222" x2="27250" y2="37111"/>
                        <a14:foregroundMark x1="23250" y1="58778" x2="27625" y2="64111"/>
                        <a14:foregroundMark x1="57750" y1="51444" x2="57750" y2="51444"/>
                        <a14:foregroundMark x1="68750" y1="51000" x2="68750" y2="51000"/>
                        <a14:foregroundMark x1="68313" y1="38889" x2="68313" y2="38889"/>
                        <a14:foregroundMark x1="76438" y1="43222" x2="76438" y2="43222"/>
                        <a14:foregroundMark x1="84563" y1="50222" x2="84563" y2="50222"/>
                        <a14:foregroundMark x1="93000" y1="46444" x2="93000" y2="46444"/>
                        <a14:foregroundMark x1="8813" y1="50111" x2="8813" y2="50111"/>
                        <a14:foregroundMark x1="14375" y1="52889" x2="14375" y2="52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6843" y="12441"/>
            <a:ext cx="5278016" cy="2968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5696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24618C-83CB-4046-835D-1F84C2CDE8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89513" y="237518"/>
            <a:ext cx="9905998" cy="1478570"/>
          </a:xfrm>
        </p:spPr>
        <p:txBody>
          <a:bodyPr/>
          <a:lstStyle/>
          <a:p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Макет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625690C-98FF-4FD8-A77A-15CE2220679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297" y="1362076"/>
            <a:ext cx="5428561" cy="4457700"/>
          </a:xfrm>
        </p:spPr>
      </p:pic>
      <p:pic>
        <p:nvPicPr>
          <p:cNvPr id="7" name="Рисунок 6" descr="Изображение выглядит как снимок экрана&#10;&#10;Автоматически созданное описание">
            <a:extLst>
              <a:ext uri="{FF2B5EF4-FFF2-40B4-BE49-F238E27FC236}">
                <a16:creationId xmlns:a16="http://schemas.microsoft.com/office/drawing/2014/main" id="{5299C150-A614-4924-9B00-5844956328B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987"/>
          <a:stretch/>
        </p:blipFill>
        <p:spPr>
          <a:xfrm>
            <a:off x="5863047" y="1590676"/>
            <a:ext cx="6328953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6067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8318DFE-16AD-40E3-88D1-116F31E679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906" y="674699"/>
            <a:ext cx="7048435" cy="578787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DD12E2-3A18-4814-98D7-1A36E59FAC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2571" y="-343859"/>
            <a:ext cx="9905998" cy="1478570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Пример уровня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CFBFD91-02A3-4B5B-947B-8EC23BBCE3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906" y="674699"/>
            <a:ext cx="7048435" cy="578787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D83FE89-EDBE-460D-9781-D0A21C4160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906" y="674698"/>
            <a:ext cx="7048435" cy="5787871"/>
          </a:xfrm>
          <a:prstGeom prst="rect">
            <a:avLst/>
          </a:prstGeom>
        </p:spPr>
      </p:pic>
      <p:pic>
        <p:nvPicPr>
          <p:cNvPr id="5" name="Объект 4" descr="Изображение выглядит как снимок экрана&#10;&#10;Автоматически созданное описание">
            <a:extLst>
              <a:ext uri="{FF2B5EF4-FFF2-40B4-BE49-F238E27FC236}">
                <a16:creationId xmlns:a16="http://schemas.microsoft.com/office/drawing/2014/main" id="{30555F4E-24DC-4EAA-A748-563A947454A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906" y="674698"/>
            <a:ext cx="7048435" cy="5787871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9C99B2B-C0A4-4774-9CA6-916F39B70C6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905" y="674697"/>
            <a:ext cx="7048435" cy="5787871"/>
          </a:xfrm>
          <a:prstGeom prst="rect">
            <a:avLst/>
          </a:prstGeom>
        </p:spPr>
      </p:pic>
      <p:pic>
        <p:nvPicPr>
          <p:cNvPr id="4" name="Рисунок 3" descr="Изображение выглядит как рисунок&#10;&#10;Автоматически созданное описание">
            <a:extLst>
              <a:ext uri="{FF2B5EF4-FFF2-40B4-BE49-F238E27FC236}">
                <a16:creationId xmlns:a16="http://schemas.microsoft.com/office/drawing/2014/main" id="{A29DC7A0-FA12-41A6-A77C-D5081C92EDE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7974" y="997851"/>
            <a:ext cx="3439990" cy="3715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05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Контур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Контур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онтур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</TotalTime>
  <Words>64</Words>
  <Application>Microsoft Office PowerPoint</Application>
  <PresentationFormat>Широкоэкранный</PresentationFormat>
  <Paragraphs>23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Arial</vt:lpstr>
      <vt:lpstr>Tw Cen MT</vt:lpstr>
      <vt:lpstr>Контур</vt:lpstr>
      <vt:lpstr>Логическая образовательная игра по правилам дорожного движения</vt:lpstr>
      <vt:lpstr>Введение</vt:lpstr>
      <vt:lpstr>Идея</vt:lpstr>
      <vt:lpstr>Задачи</vt:lpstr>
      <vt:lpstr>Концепт</vt:lpstr>
      <vt:lpstr>Анализ конкурентов</vt:lpstr>
      <vt:lpstr>Инструменты</vt:lpstr>
      <vt:lpstr>Макет</vt:lpstr>
      <vt:lpstr>Пример уровня</vt:lpstr>
      <vt:lpstr>Вывод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Логическая образовательная игра по правилам дорожного движения</dc:title>
  <dc:creator>Александр</dc:creator>
  <cp:lastModifiedBy>Перехрест Александр Вадимович</cp:lastModifiedBy>
  <cp:revision>18</cp:revision>
  <dcterms:created xsi:type="dcterms:W3CDTF">2019-12-22T15:26:07Z</dcterms:created>
  <dcterms:modified xsi:type="dcterms:W3CDTF">2020-01-16T06:35:17Z</dcterms:modified>
</cp:coreProperties>
</file>