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6" r:id="rId3"/>
    <p:sldId id="257" r:id="rId4"/>
    <p:sldId id="258" r:id="rId5"/>
    <p:sldId id="262" r:id="rId6"/>
    <p:sldId id="261" r:id="rId7"/>
    <p:sldId id="269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3DA93-0F19-4C2E-895E-ED085D2C5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0E29BC-F271-4BA8-8D47-2D6FBA175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D1B856-FE26-4697-BED1-A0A1EA3D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6F834E-344E-4A33-8F09-175254CD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1D9F15-2E47-4655-8882-09B3D9C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65622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CA171-7D56-4720-BA09-B2F0F7AD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1574E5-8EDC-460F-AF0A-CDF342C0E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9535F0-EFBA-4A0E-B488-FEB51D91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4750FF-DCE9-493C-96A7-2106979E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3ACEFC-894F-4BEE-ACD8-0D671B99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2006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E8F6CF0-EF47-489B-A2A0-C8D31789C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B6A818-DF9E-4EDF-8CB3-FC3BFCCF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660DF8-E64A-447B-9D74-B902389E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5FCC69-D7CE-4E36-82A6-69FB5811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1925ED-BC40-48E1-89E5-823C3637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7065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43A08-B324-4BE3-B60F-73948B62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C375E2-C9FD-4487-A1C6-E1FE273D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43120C-F441-4B08-9B3A-C0CD86AA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28C3E6-4630-4074-8051-22463174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518DA0-15DD-41FD-A9A6-277356B8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21838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146668-EFBE-414A-92D4-1E62A138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2E9B7D-C224-4F93-9C03-AE910A9B4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7DB6A6-F8A0-4414-A185-ECE69E52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0D238-7478-4FE0-92E8-DE138191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29A535-BCB3-40AE-BB62-638EE87C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4361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F7019-BC99-42FF-BF21-90EB7D54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290A7C-8BCE-496B-A699-6C489A0EE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F914F7-5C64-42B0-84DF-54F005275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7423C8-51A0-48EF-A813-ED66D3C0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E0AE7A-B388-4514-BE2C-583C629A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10BDEE-F928-4EE1-A946-6B6D6004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3180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E921E-0BB8-4A6D-8616-2AE7086A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A2A387-4145-4759-A88E-61DAD006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4B4F84-F78C-4A04-AF26-376554DA5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9E7E99-BA25-4B3D-822D-CE6EB3810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A4A79D3-0BB8-4795-926A-F5CC18096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ECDAA01-BA27-4200-A842-B160059C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E2A5346-E71C-481C-867A-1178B1DA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6780828-6E26-42BE-BD57-A909B5AB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56434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B48DE7-99E3-4DCF-871A-E20D42C6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B7F986-DD96-4639-BF10-DC246DDC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E9506A-F45E-43D4-8482-6477D976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250114-DBF0-4A4A-8BF6-2C5258C0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93405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73896B5-F4D9-42A3-8576-90DA0AD8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189965-9216-4E6F-A3EA-699C58C2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F51FA4-2900-48CF-AAF8-811FA339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05164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7EB65-DE8D-4726-BB22-20773F9E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4A082C-F0B0-4E75-A027-CD6F0E955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0BC11D-5014-4E9C-876E-1E7D55164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A6BDAD-DA67-4DE9-82BD-8D6BD977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8C425C-1485-4A2C-9930-0B521F80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5AD026-3B1B-46D6-93B3-4DC1B26E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70745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7626F-A3F3-4F2B-8290-FC14B426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6216FB3-CC3C-4E03-813B-1B9D16FD6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D847C8-01E8-4A0B-8108-82B8B5BA8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626D42-55A0-4932-B039-859C5651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987B59-6D5B-4F7A-A755-444198B2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DF1205-6FD8-4415-B377-F0C46E93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08165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B268B-D4C1-4F94-B335-304D6A18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672AD4-3B72-4E16-B0D2-0D270F2D1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7A49CD-FDA4-48AC-8B6F-443072435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D156-2997-4055-AE3A-0F72F2D7321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BDE52A-5420-4F6D-B732-CE8CFCFF1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0194C-8A72-4B36-A75C-F0DA3D80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C1A8-A217-4DD9-8686-147BFE1A4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50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5" y="435809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Команда </a:t>
            </a:r>
            <a:br>
              <a:rPr lang="ru-RU" sz="6000" dirty="0"/>
            </a:br>
            <a:r>
              <a:rPr lang="ru-RU" sz="6000" dirty="0"/>
              <a:t>«</a:t>
            </a:r>
            <a:r>
              <a:rPr lang="en-US" sz="6000" dirty="0"/>
              <a:t>Full </a:t>
            </a:r>
            <a:r>
              <a:rPr lang="ru-RU" sz="6000" dirty="0"/>
              <a:t>балл, </a:t>
            </a:r>
            <a:r>
              <a:rPr lang="en-US" sz="6000" dirty="0"/>
              <a:t>please</a:t>
            </a:r>
            <a:r>
              <a:rPr lang="ru-RU" sz="60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4678" y="3451350"/>
            <a:ext cx="5470859" cy="312300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Участники: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группа Ри-180013</a:t>
            </a:r>
          </a:p>
          <a:p>
            <a:r>
              <a:rPr lang="ru-RU" sz="2400" dirty="0">
                <a:solidFill>
                  <a:schemeClr val="tx1"/>
                </a:solidFill>
              </a:rPr>
              <a:t>	Кочергин Константин</a:t>
            </a:r>
          </a:p>
          <a:p>
            <a:r>
              <a:rPr lang="ru-RU" sz="2400" dirty="0">
                <a:solidFill>
                  <a:schemeClr val="tx1"/>
                </a:solidFill>
              </a:rPr>
              <a:t>  	Гунина Юлия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	Зотова Александра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6" b="3547"/>
          <a:stretch/>
        </p:blipFill>
        <p:spPr>
          <a:xfrm>
            <a:off x="1049001" y="2823409"/>
            <a:ext cx="5271588" cy="37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5179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056" y="1136009"/>
            <a:ext cx="9694460" cy="2767249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Информатика и вычислительная техника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1408FD-AB63-4C27-BE25-1D2204D13283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1042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67290"/>
            <a:ext cx="9905998" cy="1478570"/>
          </a:xfrm>
        </p:spPr>
        <p:txBody>
          <a:bodyPr>
            <a:normAutofit/>
          </a:bodyPr>
          <a:lstStyle/>
          <a:p>
            <a:r>
              <a:rPr lang="ru-RU" sz="4800" dirty="0"/>
              <a:t>Целевая </a:t>
            </a:r>
            <a:r>
              <a:rPr lang="ru-RU" sz="5400" dirty="0"/>
              <a:t>аудитория</a:t>
            </a:r>
            <a:r>
              <a:rPr lang="ru-RU" sz="4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014" y="2415041"/>
            <a:ext cx="10765971" cy="2027918"/>
          </a:xfrm>
        </p:spPr>
        <p:txBody>
          <a:bodyPr/>
          <a:lstStyle/>
          <a:p>
            <a:r>
              <a:rPr lang="ru-RU" sz="3200" dirty="0"/>
              <a:t>Выпускники одиннадцатых классов</a:t>
            </a:r>
          </a:p>
          <a:p>
            <a:r>
              <a:rPr lang="ru-RU" sz="3200" dirty="0"/>
              <a:t>Выпускники средних образовательных учреждений</a:t>
            </a:r>
          </a:p>
          <a:p>
            <a:r>
              <a:rPr lang="ru-RU" sz="3200" dirty="0"/>
              <a:t>Люди желающие получить высшее образование в сфере </a:t>
            </a:r>
            <a:r>
              <a:rPr lang="en-US" sz="3200" dirty="0"/>
              <a:t>IT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1E909-5581-4D6B-8B3B-D53491B27352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2212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26013"/>
            <a:ext cx="10938292" cy="1478570"/>
          </a:xfrm>
        </p:spPr>
        <p:txBody>
          <a:bodyPr>
            <a:noAutofit/>
          </a:bodyPr>
          <a:lstStyle/>
          <a:p>
            <a:r>
              <a:rPr lang="ru-RU" sz="4800" dirty="0"/>
              <a:t>Потребности целевой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904583"/>
            <a:ext cx="10200356" cy="354171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Получить сведения об учебном заведении;</a:t>
            </a:r>
          </a:p>
          <a:p>
            <a:r>
              <a:rPr lang="ru-RU" sz="3200" dirty="0"/>
              <a:t>Получить сведения о престижности профессии;</a:t>
            </a:r>
          </a:p>
          <a:p>
            <a:r>
              <a:rPr lang="ru-RU" sz="3200" dirty="0"/>
              <a:t>Получить сведения об особенностях учебного процесса;</a:t>
            </a:r>
          </a:p>
          <a:p>
            <a:r>
              <a:rPr lang="ru-RU" sz="3200" dirty="0"/>
              <a:t>Получить сведения о стоимости обучения;</a:t>
            </a:r>
          </a:p>
          <a:p>
            <a:r>
              <a:rPr lang="ru-RU" sz="3200" dirty="0"/>
              <a:t>Получить сведения о вступительных экзаменах(порядок проведения, конкурс, сложно-несложно);</a:t>
            </a:r>
          </a:p>
          <a:p>
            <a:r>
              <a:rPr lang="ru-RU" sz="3200" dirty="0"/>
              <a:t>Не пойти в армию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43B7E8-96D1-4C19-94B4-1D99CD1C8203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792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15" y="2559613"/>
            <a:ext cx="5174596" cy="1478570"/>
          </a:xfrm>
        </p:spPr>
        <p:txBody>
          <a:bodyPr>
            <a:noAutofit/>
          </a:bodyPr>
          <a:lstStyle/>
          <a:p>
            <a:r>
              <a:rPr lang="ru-RU" sz="4800" dirty="0"/>
              <a:t>Разработка Дизайн-проекта продукта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901" y="0"/>
            <a:ext cx="5101390" cy="68018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BD5A59-51BE-4A76-BDF3-70F26506E2B6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9672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06223"/>
            <a:ext cx="11197389" cy="1478570"/>
          </a:xfrm>
        </p:spPr>
        <p:txBody>
          <a:bodyPr>
            <a:noAutofit/>
          </a:bodyPr>
          <a:lstStyle/>
          <a:p>
            <a:r>
              <a:rPr lang="ru-RU" sz="4800" dirty="0"/>
              <a:t>Разработка </a:t>
            </a:r>
            <a:r>
              <a:rPr lang="ru-RU" sz="4800" dirty="0" err="1"/>
              <a:t>кликабельного</a:t>
            </a:r>
            <a:r>
              <a:rPr lang="ru-RU" sz="4800" dirty="0"/>
              <a:t> прототипа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18455"/>
            <a:ext cx="9905999" cy="3541714"/>
          </a:xfrm>
        </p:spPr>
        <p:txBody>
          <a:bodyPr/>
          <a:lstStyle/>
          <a:p>
            <a:r>
              <a:rPr lang="ru-RU" dirty="0"/>
              <a:t>Видео рабочего сайта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E56A15-73F9-4B63-A2C6-BF3B5356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3577"/>
            <a:ext cx="12192000" cy="5978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0851D4-B98C-4BAE-92C3-7963288E2DE0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944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29703-528B-4890-BD60-90D373AF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Оценка работы команды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D34972-B6B8-4A28-99A9-063A61CF7EDB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1439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7C5AFB-251E-4E5D-8CE3-3426C1E7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EC3264-7CEA-418E-8834-EBC10C073AB4}"/>
              </a:ext>
            </a:extLst>
          </p:cNvPr>
          <p:cNvSpPr txBox="1"/>
          <p:nvPr/>
        </p:nvSpPr>
        <p:spPr>
          <a:xfrm>
            <a:off x="5140451" y="6075188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Full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балл,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Bahnschrift Condensed" panose="020B0502040204020203" pitchFamily="34" charset="0"/>
              </a:rPr>
              <a:t> please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831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112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Команда  «Full балл, please»</vt:lpstr>
      <vt:lpstr>Информатика и вычислительная техника</vt:lpstr>
      <vt:lpstr>Целевая аудитория </vt:lpstr>
      <vt:lpstr>Потребности целевой аудитории</vt:lpstr>
      <vt:lpstr>Разработка Дизайн-проекта продукта</vt:lpstr>
      <vt:lpstr>Разработка кликабельного прототипа</vt:lpstr>
      <vt:lpstr>Оценка работы команды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16</cp:revision>
  <dcterms:created xsi:type="dcterms:W3CDTF">2018-12-25T16:13:11Z</dcterms:created>
  <dcterms:modified xsi:type="dcterms:W3CDTF">2019-01-11T11:05:45Z</dcterms:modified>
</cp:coreProperties>
</file>