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D2F9CD-97AC-4758-B9D6-6CD808D5CAAD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683FCE-6491-4D3B-B37A-D087F9A127E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visme.co/blog/wp-content/uploads/2017/07/50-Beautiful-and-Minimalist-Presentation-Backgrounds-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7953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Проект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по теме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“</a:t>
            </a:r>
            <a:r>
              <a:rPr lang="ru-RU" dirty="0" smtClean="0">
                <a:solidFill>
                  <a:srgbClr val="7030A0"/>
                </a:solidFill>
              </a:rPr>
              <a:t>Прикладная </a:t>
            </a:r>
            <a:r>
              <a:rPr lang="ru-RU" dirty="0" smtClean="0">
                <a:solidFill>
                  <a:srgbClr val="7030A0"/>
                </a:solidFill>
              </a:rPr>
              <a:t>информатика </a:t>
            </a:r>
            <a:r>
              <a:rPr lang="ru-RU" dirty="0" smtClean="0">
                <a:solidFill>
                  <a:srgbClr val="7030A0"/>
                </a:solidFill>
              </a:rPr>
              <a:t>– </a:t>
            </a:r>
            <a:r>
              <a:rPr lang="ru-RU" dirty="0" err="1" smtClean="0">
                <a:solidFill>
                  <a:srgbClr val="7030A0"/>
                </a:solidFill>
              </a:rPr>
              <a:t>бакалавриат</a:t>
            </a:r>
            <a:r>
              <a:rPr lang="en-US" dirty="0" smtClean="0">
                <a:solidFill>
                  <a:srgbClr val="7030A0"/>
                </a:solidFill>
              </a:rPr>
              <a:t>”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visme.co/blog/wp-content/uploads/2017/07/50-Beautiful-and-Minimalist-Presentation-Backgrounds-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79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Команда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Проект подготовлен командой</a:t>
            </a:r>
            <a:br>
              <a:rPr lang="ru-RU" dirty="0" smtClean="0"/>
            </a:br>
            <a:r>
              <a:rPr lang="en-US" dirty="0" smtClean="0"/>
              <a:t>“Grandfather group”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Команда состоит из студентов группы РИ-180019</a:t>
            </a:r>
          </a:p>
          <a:p>
            <a:endParaRPr lang="en-US" dirty="0" smtClean="0"/>
          </a:p>
          <a:p>
            <a:r>
              <a:rPr lang="ru-RU" dirty="0" smtClean="0"/>
              <a:t>Представители команды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dirty="0" err="1" smtClean="0"/>
              <a:t>Кардапольцев</a:t>
            </a:r>
            <a:r>
              <a:rPr lang="ru-RU" dirty="0" smtClean="0"/>
              <a:t> </a:t>
            </a:r>
            <a:r>
              <a:rPr lang="ru-RU" dirty="0" smtClean="0"/>
              <a:t>Дмитрий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dirty="0" err="1" smtClean="0"/>
              <a:t>Дубовицкий</a:t>
            </a:r>
            <a:r>
              <a:rPr lang="ru-RU" dirty="0" smtClean="0"/>
              <a:t> </a:t>
            </a:r>
            <a:r>
              <a:rPr lang="ru-RU" dirty="0" smtClean="0"/>
              <a:t>Денис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Безверхий Сергей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visme.co/blog/wp-content/uploads/2017/07/50-Beautiful-and-Minimalist-Presentation-Backgrounds-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79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Целевая </a:t>
            </a:r>
            <a:r>
              <a:rPr lang="ru-RU" dirty="0" err="1" smtClean="0">
                <a:solidFill>
                  <a:srgbClr val="7030A0"/>
                </a:solidFill>
              </a:rPr>
              <a:t>аудиотрия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Проект рассчитан для привлечения абитуриентов на специальность </a:t>
            </a:r>
            <a:r>
              <a:rPr lang="en-US" dirty="0" smtClean="0"/>
              <a:t>“</a:t>
            </a:r>
            <a:r>
              <a:rPr lang="ru-RU" dirty="0" smtClean="0"/>
              <a:t>Прикладная информатика</a:t>
            </a:r>
            <a:r>
              <a:rPr lang="en-US" dirty="0" smtClean="0"/>
              <a:t>”.</a:t>
            </a:r>
          </a:p>
          <a:p>
            <a:endParaRPr lang="en-US" dirty="0" smtClean="0"/>
          </a:p>
          <a:p>
            <a:r>
              <a:rPr lang="ru-RU" dirty="0" smtClean="0"/>
              <a:t>Использовалась потребность абитуриента в простом </a:t>
            </a:r>
            <a:r>
              <a:rPr lang="ru-RU" dirty="0" err="1" smtClean="0"/>
              <a:t>обьяснении</a:t>
            </a:r>
            <a:r>
              <a:rPr lang="ru-RU" dirty="0" smtClean="0"/>
              <a:t> </a:t>
            </a:r>
            <a:r>
              <a:rPr lang="ru-RU" dirty="0" smtClean="0"/>
              <a:t>без излишков информации, в которой можно запутаться</a:t>
            </a:r>
            <a:r>
              <a:rPr lang="ru-RU" dirty="0" smtClean="0"/>
              <a:t>, что именно будет при поступлении на данную специальность.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visme.co/blog/wp-content/uploads/2017/07/50-Beautiful-and-Minimalist-Presentation-Backgrounds-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7953" cy="6858000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142844" y="2471383"/>
            <a:ext cx="4857784" cy="38184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Сайт абитуриента </a:t>
            </a:r>
            <a:r>
              <a:rPr lang="ru-RU" sz="2400" dirty="0" err="1" smtClean="0"/>
              <a:t>ИРИТ-РтФ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Плюсы:</a:t>
            </a:r>
            <a:br>
              <a:rPr lang="ru-RU" dirty="0" smtClean="0"/>
            </a:br>
            <a:r>
              <a:rPr lang="ru-RU" dirty="0" smtClean="0"/>
              <a:t>Хороший дизайн</a:t>
            </a:r>
            <a:br>
              <a:rPr lang="ru-RU" dirty="0" smtClean="0"/>
            </a:br>
            <a:r>
              <a:rPr lang="ru-RU" dirty="0" smtClean="0"/>
              <a:t>Доступность информации</a:t>
            </a:r>
          </a:p>
          <a:p>
            <a:r>
              <a:rPr lang="ru-RU" dirty="0" smtClean="0"/>
              <a:t>Минусы: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Основной сайт </a:t>
            </a:r>
            <a:r>
              <a:rPr lang="ru-RU" dirty="0" err="1" smtClean="0"/>
              <a:t>УрФУ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2000" dirty="0" smtClean="0"/>
              <a:t>Плюсы:</a:t>
            </a:r>
            <a:br>
              <a:rPr lang="ru-RU" sz="2000" dirty="0" smtClean="0"/>
            </a:br>
            <a:r>
              <a:rPr lang="ru-RU" sz="2000" dirty="0" smtClean="0"/>
              <a:t>Возможность получить максимально возможную информацию</a:t>
            </a:r>
          </a:p>
          <a:p>
            <a:r>
              <a:rPr lang="ru-RU" sz="2000" dirty="0" smtClean="0"/>
              <a:t>Минусы:</a:t>
            </a:r>
            <a:br>
              <a:rPr lang="ru-RU" sz="2000" dirty="0" smtClean="0"/>
            </a:br>
            <a:r>
              <a:rPr lang="ru-RU" sz="2000" dirty="0" smtClean="0"/>
              <a:t>Большое количество ответвлений</a:t>
            </a:r>
            <a:br>
              <a:rPr lang="ru-RU" sz="2000" dirty="0" smtClean="0"/>
            </a:br>
            <a:r>
              <a:rPr lang="ru-RU" sz="2000" dirty="0" smtClean="0"/>
              <a:t>Трудности с поиском необходимой информации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Конкурентные аналоги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6626" name="Picture 2" descr="C:\Users\Sergey\Desktop\в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4400550" cy="819150"/>
          </a:xfrm>
          <a:prstGeom prst="rect">
            <a:avLst/>
          </a:prstGeom>
          <a:noFill/>
        </p:spPr>
      </p:pic>
      <p:pic>
        <p:nvPicPr>
          <p:cNvPr id="26629" name="Picture 5" descr="C:\Users\Sergey\Desktop\в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500174"/>
            <a:ext cx="3571900" cy="929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visme.co/blog/wp-content/uploads/2017/07/50-Beautiful-and-Minimalist-Presentation-Backgrounds-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79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Описание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качестве проекта было решено сделать        сайт-</a:t>
            </a:r>
            <a:r>
              <a:rPr lang="en-US" dirty="0" smtClean="0"/>
              <a:t>“</a:t>
            </a:r>
            <a:r>
              <a:rPr lang="ru-RU" dirty="0" smtClean="0"/>
              <a:t>визитку</a:t>
            </a:r>
            <a:r>
              <a:rPr lang="en-US" dirty="0" smtClean="0"/>
              <a:t>”</a:t>
            </a:r>
            <a:r>
              <a:rPr lang="ru-RU" dirty="0" smtClean="0"/>
              <a:t>. Целью было создать сайт, информация на котором позволяла бы абитуриенту понять основное направление обучения на специальности </a:t>
            </a:r>
            <a:r>
              <a:rPr lang="en-US" dirty="0" smtClean="0"/>
              <a:t>“</a:t>
            </a:r>
            <a:r>
              <a:rPr lang="ru-RU" dirty="0" smtClean="0"/>
              <a:t>Прикладная информатика</a:t>
            </a:r>
            <a:r>
              <a:rPr lang="en-US" dirty="0" smtClean="0"/>
              <a:t>”</a:t>
            </a:r>
            <a:r>
              <a:rPr lang="ru-RU" dirty="0" smtClean="0"/>
              <a:t>. Не имея множества страниц для перехода, сайт имеет простой для восприятия вид.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visme.co/blog/wp-content/uploads/2017/07/50-Beautiful-and-Minimalist-Presentation-Backgrounds-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79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Сбор информации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Информация собиралась из различных источников.</a:t>
            </a:r>
          </a:p>
          <a:p>
            <a:endParaRPr lang="ru-RU" dirty="0" smtClean="0"/>
          </a:p>
          <a:p>
            <a:r>
              <a:rPr lang="ru-RU" dirty="0" smtClean="0"/>
              <a:t>Использовались:</a:t>
            </a:r>
            <a:br>
              <a:rPr lang="ru-RU" dirty="0" smtClean="0"/>
            </a:br>
            <a:r>
              <a:rPr lang="ru-RU" dirty="0" smtClean="0"/>
              <a:t>1) портал </a:t>
            </a:r>
            <a:r>
              <a:rPr lang="ru-RU" dirty="0" err="1" smtClean="0"/>
              <a:t>УрФУ</a:t>
            </a:r>
            <a:r>
              <a:rPr lang="ru-RU" dirty="0" smtClean="0"/>
              <a:t> с программами обучения</a:t>
            </a:r>
            <a:br>
              <a:rPr lang="ru-RU" dirty="0" smtClean="0"/>
            </a:br>
            <a:r>
              <a:rPr lang="ru-RU" dirty="0" smtClean="0"/>
              <a:t>2) сайт абитуриента </a:t>
            </a:r>
            <a:r>
              <a:rPr lang="ru-RU" dirty="0" err="1" smtClean="0"/>
              <a:t>ИРИТ-РтФ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sz="2600" dirty="0" smtClean="0"/>
              <a:t>информация от обучающихся на специальности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информация с сайтов по выбору ВУЗа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visme.co/blog/wp-content/uploads/2017/07/50-Beautiful-and-Minimalist-Presentation-Backgrounds-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79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Обработка информации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Преследуя цель в упрощении получения информации, </a:t>
            </a:r>
            <a:r>
              <a:rPr lang="ru-RU" dirty="0" err="1" smtClean="0"/>
              <a:t>контент</a:t>
            </a:r>
            <a:r>
              <a:rPr lang="ru-RU" dirty="0" smtClean="0"/>
              <a:t> был частично переработан.</a:t>
            </a:r>
          </a:p>
          <a:p>
            <a:endParaRPr lang="ru-RU" dirty="0" smtClean="0"/>
          </a:p>
          <a:p>
            <a:r>
              <a:rPr lang="ru-RU" dirty="0" smtClean="0"/>
              <a:t>Для этого использовалось: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преобразование по возможности малопонятных для поступающего слов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добавление визуального оформления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visme.co/blog/wp-content/uploads/2017/07/50-Beautiful-and-Minimalist-Presentation-Backgrounds-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79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Используемые технологии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131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Проект по теме:  “Прикладная информатика – бакалавриат”</vt:lpstr>
      <vt:lpstr>Команда</vt:lpstr>
      <vt:lpstr>Целевая аудиотрия</vt:lpstr>
      <vt:lpstr>Конкурентные аналоги</vt:lpstr>
      <vt:lpstr>Описание</vt:lpstr>
      <vt:lpstr>Сбор информации</vt:lpstr>
      <vt:lpstr>Обработка информации</vt:lpstr>
      <vt:lpstr>Используемые технологии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теме:  “Прикладная информатика – бакалавриат”</dc:title>
  <dc:creator>FSP</dc:creator>
  <cp:lastModifiedBy>FSP</cp:lastModifiedBy>
  <cp:revision>8</cp:revision>
  <dcterms:created xsi:type="dcterms:W3CDTF">2019-01-14T13:25:46Z</dcterms:created>
  <dcterms:modified xsi:type="dcterms:W3CDTF">2019-01-14T14:36:23Z</dcterms:modified>
</cp:coreProperties>
</file>