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8" r:id="rId2"/>
    <p:sldId id="301" r:id="rId3"/>
    <p:sldId id="274" r:id="rId4"/>
    <p:sldId id="277" r:id="rId5"/>
    <p:sldId id="303" r:id="rId6"/>
    <p:sldId id="345" r:id="rId7"/>
    <p:sldId id="298" r:id="rId8"/>
    <p:sldId id="318" r:id="rId9"/>
    <p:sldId id="293" r:id="rId10"/>
    <p:sldId id="335" r:id="rId11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3847"/>
    <a:srgbClr val="F8F8F8"/>
    <a:srgbClr val="6218C5"/>
    <a:srgbClr val="F409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76" autoAdjust="0"/>
    <p:restoredTop sz="94004" autoAdjust="0"/>
  </p:normalViewPr>
  <p:slideViewPr>
    <p:cSldViewPr snapToGrid="0">
      <p:cViewPr varScale="1">
        <p:scale>
          <a:sx n="108" d="100"/>
          <a:sy n="108" d="100"/>
        </p:scale>
        <p:origin x="8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173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C0202-9AEC-4971-86CD-C6C17B6251E0}" type="datetimeFigureOut">
              <a:rPr lang="id-ID" smtClean="0"/>
              <a:t>17/06/2022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08649-DEA3-43CA-BBD9-CBA46697201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13866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/>
          <p:cNvSpPr/>
          <p:nvPr userDrawn="1"/>
        </p:nvSpPr>
        <p:spPr>
          <a:xfrm rot="2700000">
            <a:off x="-59091" y="5630552"/>
            <a:ext cx="1016000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8" name="Rectangle: Rounded Corners 27"/>
          <p:cNvSpPr/>
          <p:nvPr userDrawn="1"/>
        </p:nvSpPr>
        <p:spPr>
          <a:xfrm rot="2700000" flipH="1">
            <a:off x="253214" y="5169707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Rectangle: Rounded Corners 28"/>
          <p:cNvSpPr/>
          <p:nvPr userDrawn="1"/>
        </p:nvSpPr>
        <p:spPr>
          <a:xfrm rot="2700000" flipH="1">
            <a:off x="2316474" y="4352866"/>
            <a:ext cx="45719" cy="20045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Rectangle: Rounded Corners 29"/>
          <p:cNvSpPr/>
          <p:nvPr userDrawn="1"/>
        </p:nvSpPr>
        <p:spPr>
          <a:xfrm rot="2700000" flipH="1">
            <a:off x="7578004" y="4063217"/>
            <a:ext cx="45793" cy="381159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Rectangle: Rounded Corners 30"/>
          <p:cNvSpPr/>
          <p:nvPr userDrawn="1"/>
        </p:nvSpPr>
        <p:spPr>
          <a:xfrm rot="2700000">
            <a:off x="10540832" y="-2630215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Rectangle: Rounded Corners 31"/>
          <p:cNvSpPr/>
          <p:nvPr userDrawn="1"/>
        </p:nvSpPr>
        <p:spPr>
          <a:xfrm rot="2700000">
            <a:off x="11095057" y="620978"/>
            <a:ext cx="695083" cy="15263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10896101" y="831111"/>
            <a:ext cx="1092994" cy="1106107"/>
            <a:chOff x="9789319" y="1181099"/>
            <a:chExt cx="1092994" cy="1106107"/>
          </a:xfrm>
        </p:grpSpPr>
        <p:sp>
          <p:nvSpPr>
            <p:cNvPr id="34" name="Oval 33"/>
            <p:cNvSpPr/>
            <p:nvPr/>
          </p:nvSpPr>
          <p:spPr>
            <a:xfrm>
              <a:off x="10365582" y="1181099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5" name="Oval 34"/>
            <p:cNvSpPr/>
            <p:nvPr/>
          </p:nvSpPr>
          <p:spPr>
            <a:xfrm>
              <a:off x="9789319" y="1770475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-644962" y="-1805690"/>
            <a:ext cx="15523628" cy="7372314"/>
            <a:chOff x="-644962" y="-1805690"/>
            <a:chExt cx="15523628" cy="7372314"/>
          </a:xfrm>
        </p:grpSpPr>
        <p:sp>
          <p:nvSpPr>
            <p:cNvPr id="38" name="Rectangle: Rounded Corners 37"/>
            <p:cNvSpPr/>
            <p:nvPr/>
          </p:nvSpPr>
          <p:spPr>
            <a:xfrm rot="2700000">
              <a:off x="11562152" y="-3645270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9" name="Rectangle: Rounded Corners 38"/>
            <p:cNvSpPr/>
            <p:nvPr/>
          </p:nvSpPr>
          <p:spPr>
            <a:xfrm rot="2700000">
              <a:off x="10580305" y="-4106204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0" name="Rectangle: Rounded Corners 39"/>
            <p:cNvSpPr/>
            <p:nvPr/>
          </p:nvSpPr>
          <p:spPr>
            <a:xfrm rot="2700000" flipH="1">
              <a:off x="9656665" y="2296495"/>
              <a:ext cx="184279" cy="383177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1" name="Rectangle: Rounded Corners 40"/>
            <p:cNvSpPr/>
            <p:nvPr/>
          </p:nvSpPr>
          <p:spPr>
            <a:xfrm rot="2700000">
              <a:off x="7063233" y="373967"/>
              <a:ext cx="550790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2" name="Rectangle: Rounded Corners 41"/>
            <p:cNvSpPr/>
            <p:nvPr/>
          </p:nvSpPr>
          <p:spPr>
            <a:xfrm rot="2700000">
              <a:off x="7552981" y="-744033"/>
              <a:ext cx="350766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3" name="Rectangle: Rounded Corners 42"/>
            <p:cNvSpPr/>
            <p:nvPr/>
          </p:nvSpPr>
          <p:spPr>
            <a:xfrm rot="2700000">
              <a:off x="2300396" y="-937515"/>
              <a:ext cx="350766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4" name="Rectangle: Rounded Corners 43"/>
            <p:cNvSpPr/>
            <p:nvPr/>
          </p:nvSpPr>
          <p:spPr>
            <a:xfrm rot="2700000">
              <a:off x="887945" y="-1179708"/>
              <a:ext cx="764930" cy="26443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5" name="Rectangle: Rounded Corners 44"/>
            <p:cNvSpPr/>
            <p:nvPr/>
          </p:nvSpPr>
          <p:spPr>
            <a:xfrm rot="2700000" flipH="1">
              <a:off x="625789" y="-228792"/>
              <a:ext cx="50701" cy="2592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6" name="Rectangle: Rounded Corners 45"/>
            <p:cNvSpPr/>
            <p:nvPr/>
          </p:nvSpPr>
          <p:spPr>
            <a:xfrm rot="2700000" flipH="1">
              <a:off x="11207545" y="4393474"/>
              <a:ext cx="66130" cy="228016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416402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676071" y="1173808"/>
            <a:ext cx="2955472" cy="2626788"/>
          </a:xfrm>
          <a:custGeom>
            <a:avLst/>
            <a:gdLst>
              <a:gd name="connsiteX0" fmla="*/ 57028 w 2955472"/>
              <a:gd name="connsiteY0" fmla="*/ 0 h 2626788"/>
              <a:gd name="connsiteX1" fmla="*/ 2898444 w 2955472"/>
              <a:gd name="connsiteY1" fmla="*/ 0 h 2626788"/>
              <a:gd name="connsiteX2" fmla="*/ 2955472 w 2955472"/>
              <a:gd name="connsiteY2" fmla="*/ 57028 h 2626788"/>
              <a:gd name="connsiteX3" fmla="*/ 2955472 w 2955472"/>
              <a:gd name="connsiteY3" fmla="*/ 2626788 h 2626788"/>
              <a:gd name="connsiteX4" fmla="*/ 0 w 2955472"/>
              <a:gd name="connsiteY4" fmla="*/ 2626788 h 2626788"/>
              <a:gd name="connsiteX5" fmla="*/ 0 w 2955472"/>
              <a:gd name="connsiteY5" fmla="*/ 57028 h 2626788"/>
              <a:gd name="connsiteX6" fmla="*/ 57028 w 2955472"/>
              <a:gd name="connsiteY6" fmla="*/ 0 h 262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5472" h="2626788">
                <a:moveTo>
                  <a:pt x="57028" y="0"/>
                </a:moveTo>
                <a:lnTo>
                  <a:pt x="2898444" y="0"/>
                </a:lnTo>
                <a:cubicBezTo>
                  <a:pt x="2929940" y="0"/>
                  <a:pt x="2955472" y="25532"/>
                  <a:pt x="2955472" y="57028"/>
                </a:cubicBezTo>
                <a:lnTo>
                  <a:pt x="2955472" y="2626788"/>
                </a:lnTo>
                <a:lnTo>
                  <a:pt x="0" y="2626788"/>
                </a:lnTo>
                <a:lnTo>
                  <a:pt x="0" y="57028"/>
                </a:lnTo>
                <a:cubicBezTo>
                  <a:pt x="0" y="25532"/>
                  <a:pt x="25532" y="0"/>
                  <a:pt x="570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798207" y="3444996"/>
            <a:ext cx="711200" cy="711200"/>
          </a:xfrm>
          <a:custGeom>
            <a:avLst/>
            <a:gdLst>
              <a:gd name="connsiteX0" fmla="*/ 355600 w 711200"/>
              <a:gd name="connsiteY0" fmla="*/ 0 h 711200"/>
              <a:gd name="connsiteX1" fmla="*/ 711200 w 711200"/>
              <a:gd name="connsiteY1" fmla="*/ 355600 h 711200"/>
              <a:gd name="connsiteX2" fmla="*/ 355600 w 711200"/>
              <a:gd name="connsiteY2" fmla="*/ 711200 h 711200"/>
              <a:gd name="connsiteX3" fmla="*/ 0 w 711200"/>
              <a:gd name="connsiteY3" fmla="*/ 355600 h 711200"/>
              <a:gd name="connsiteX4" fmla="*/ 355600 w 711200"/>
              <a:gd name="connsiteY4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200" h="711200">
                <a:moveTo>
                  <a:pt x="355600" y="0"/>
                </a:moveTo>
                <a:cubicBezTo>
                  <a:pt x="551992" y="0"/>
                  <a:pt x="711200" y="159208"/>
                  <a:pt x="711200" y="355600"/>
                </a:cubicBezTo>
                <a:cubicBezTo>
                  <a:pt x="711200" y="551992"/>
                  <a:pt x="551992" y="711200"/>
                  <a:pt x="355600" y="711200"/>
                </a:cubicBezTo>
                <a:cubicBezTo>
                  <a:pt x="159208" y="711200"/>
                  <a:pt x="0" y="551992"/>
                  <a:pt x="0" y="355600"/>
                </a:cubicBezTo>
                <a:cubicBezTo>
                  <a:pt x="0" y="159208"/>
                  <a:pt x="159208" y="0"/>
                  <a:pt x="355600" y="0"/>
                </a:cubicBezTo>
                <a:close/>
              </a:path>
            </a:pathLst>
          </a:custGeom>
          <a:effectLst>
            <a:outerShdw blurRad="254000" algn="c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0144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 nodePh="1">
                                  <p:stCondLst>
                                    <p:cond delay="2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9515475" cy="6858000"/>
          </a:xfrm>
          <a:custGeom>
            <a:avLst/>
            <a:gdLst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2676525 w 9515475"/>
              <a:gd name="connsiteY2" fmla="*/ 6858000 h 6858000"/>
              <a:gd name="connsiteX3" fmla="*/ 0 w 95154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15475" h="6858000">
                <a:moveTo>
                  <a:pt x="0" y="0"/>
                </a:moveTo>
                <a:lnTo>
                  <a:pt x="9515475" y="0"/>
                </a:lnTo>
                <a:lnTo>
                  <a:pt x="267652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2193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 rot="549907">
            <a:off x="7025505" y="1984655"/>
            <a:ext cx="1321208" cy="2312307"/>
          </a:xfrm>
          <a:custGeom>
            <a:avLst/>
            <a:gdLst>
              <a:gd name="connsiteX0" fmla="*/ 0 w 1235810"/>
              <a:gd name="connsiteY0" fmla="*/ 0 h 2171712"/>
              <a:gd name="connsiteX1" fmla="*/ 1235810 w 1235810"/>
              <a:gd name="connsiteY1" fmla="*/ 0 h 2171712"/>
              <a:gd name="connsiteX2" fmla="*/ 1235810 w 1235810"/>
              <a:gd name="connsiteY2" fmla="*/ 2171712 h 2171712"/>
              <a:gd name="connsiteX3" fmla="*/ 0 w 1235810"/>
              <a:gd name="connsiteY3" fmla="*/ 2171712 h 2171712"/>
              <a:gd name="connsiteX4" fmla="*/ 0 w 1235810"/>
              <a:gd name="connsiteY4" fmla="*/ 0 h 2171712"/>
              <a:gd name="connsiteX0" fmla="*/ 0 w 1253859"/>
              <a:gd name="connsiteY0" fmla="*/ 7736 h 2179448"/>
              <a:gd name="connsiteX1" fmla="*/ 1253859 w 1253859"/>
              <a:gd name="connsiteY1" fmla="*/ 0 h 2179448"/>
              <a:gd name="connsiteX2" fmla="*/ 1235810 w 1253859"/>
              <a:gd name="connsiteY2" fmla="*/ 2179448 h 2179448"/>
              <a:gd name="connsiteX3" fmla="*/ 0 w 1253859"/>
              <a:gd name="connsiteY3" fmla="*/ 2179448 h 2179448"/>
              <a:gd name="connsiteX4" fmla="*/ 0 w 1253859"/>
              <a:gd name="connsiteY4" fmla="*/ 7736 h 2179448"/>
              <a:gd name="connsiteX0" fmla="*/ 0 w 1263262"/>
              <a:gd name="connsiteY0" fmla="*/ 9253 h 2180965"/>
              <a:gd name="connsiteX1" fmla="*/ 1263262 w 1263262"/>
              <a:gd name="connsiteY1" fmla="*/ 0 h 2180965"/>
              <a:gd name="connsiteX2" fmla="*/ 1235810 w 1263262"/>
              <a:gd name="connsiteY2" fmla="*/ 2180965 h 2180965"/>
              <a:gd name="connsiteX3" fmla="*/ 0 w 1263262"/>
              <a:gd name="connsiteY3" fmla="*/ 2180965 h 2180965"/>
              <a:gd name="connsiteX4" fmla="*/ 0 w 1263262"/>
              <a:gd name="connsiteY4" fmla="*/ 9253 h 2180965"/>
              <a:gd name="connsiteX0" fmla="*/ 0 w 1277368"/>
              <a:gd name="connsiteY0" fmla="*/ 11528 h 2183240"/>
              <a:gd name="connsiteX1" fmla="*/ 1277368 w 1277368"/>
              <a:gd name="connsiteY1" fmla="*/ 0 h 2183240"/>
              <a:gd name="connsiteX2" fmla="*/ 1235810 w 1277368"/>
              <a:gd name="connsiteY2" fmla="*/ 2183240 h 2183240"/>
              <a:gd name="connsiteX3" fmla="*/ 0 w 1277368"/>
              <a:gd name="connsiteY3" fmla="*/ 2183240 h 2183240"/>
              <a:gd name="connsiteX4" fmla="*/ 0 w 1277368"/>
              <a:gd name="connsiteY4" fmla="*/ 11528 h 2183240"/>
              <a:gd name="connsiteX0" fmla="*/ 0 w 1298150"/>
              <a:gd name="connsiteY0" fmla="*/ 11528 h 2240720"/>
              <a:gd name="connsiteX1" fmla="*/ 1277368 w 1298150"/>
              <a:gd name="connsiteY1" fmla="*/ 0 h 2240720"/>
              <a:gd name="connsiteX2" fmla="*/ 1298150 w 1298150"/>
              <a:gd name="connsiteY2" fmla="*/ 2240720 h 2240720"/>
              <a:gd name="connsiteX3" fmla="*/ 0 w 1298150"/>
              <a:gd name="connsiteY3" fmla="*/ 2183240 h 2240720"/>
              <a:gd name="connsiteX4" fmla="*/ 0 w 1298150"/>
              <a:gd name="connsiteY4" fmla="*/ 11528 h 2240720"/>
              <a:gd name="connsiteX0" fmla="*/ 0 w 1306495"/>
              <a:gd name="connsiteY0" fmla="*/ 11528 h 2292439"/>
              <a:gd name="connsiteX1" fmla="*/ 1277368 w 1306495"/>
              <a:gd name="connsiteY1" fmla="*/ 0 h 2292439"/>
              <a:gd name="connsiteX2" fmla="*/ 1306495 w 1306495"/>
              <a:gd name="connsiteY2" fmla="*/ 2292439 h 2292439"/>
              <a:gd name="connsiteX3" fmla="*/ 0 w 1306495"/>
              <a:gd name="connsiteY3" fmla="*/ 2183240 h 2292439"/>
              <a:gd name="connsiteX4" fmla="*/ 0 w 1306495"/>
              <a:gd name="connsiteY4" fmla="*/ 11528 h 2292439"/>
              <a:gd name="connsiteX0" fmla="*/ 12438 w 1318933"/>
              <a:gd name="connsiteY0" fmla="*/ 11528 h 2292439"/>
              <a:gd name="connsiteX1" fmla="*/ 1289806 w 1318933"/>
              <a:gd name="connsiteY1" fmla="*/ 0 h 2292439"/>
              <a:gd name="connsiteX2" fmla="*/ 1318933 w 1318933"/>
              <a:gd name="connsiteY2" fmla="*/ 2292439 h 2292439"/>
              <a:gd name="connsiteX3" fmla="*/ 0 w 1318933"/>
              <a:gd name="connsiteY3" fmla="*/ 2165951 h 2292439"/>
              <a:gd name="connsiteX4" fmla="*/ 12438 w 1318933"/>
              <a:gd name="connsiteY4" fmla="*/ 11528 h 2292439"/>
              <a:gd name="connsiteX0" fmla="*/ 24426 w 1318933"/>
              <a:gd name="connsiteY0" fmla="*/ 115724 h 2292439"/>
              <a:gd name="connsiteX1" fmla="*/ 1289806 w 1318933"/>
              <a:gd name="connsiteY1" fmla="*/ 0 h 2292439"/>
              <a:gd name="connsiteX2" fmla="*/ 1318933 w 1318933"/>
              <a:gd name="connsiteY2" fmla="*/ 2292439 h 2292439"/>
              <a:gd name="connsiteX3" fmla="*/ 0 w 1318933"/>
              <a:gd name="connsiteY3" fmla="*/ 2165951 h 2292439"/>
              <a:gd name="connsiteX4" fmla="*/ 24426 w 1318933"/>
              <a:gd name="connsiteY4" fmla="*/ 115724 h 2292439"/>
              <a:gd name="connsiteX0" fmla="*/ 27911 w 1318933"/>
              <a:gd name="connsiteY0" fmla="*/ 47624 h 2292439"/>
              <a:gd name="connsiteX1" fmla="*/ 1289806 w 1318933"/>
              <a:gd name="connsiteY1" fmla="*/ 0 h 2292439"/>
              <a:gd name="connsiteX2" fmla="*/ 1318933 w 1318933"/>
              <a:gd name="connsiteY2" fmla="*/ 2292439 h 2292439"/>
              <a:gd name="connsiteX3" fmla="*/ 0 w 1318933"/>
              <a:gd name="connsiteY3" fmla="*/ 2165951 h 2292439"/>
              <a:gd name="connsiteX4" fmla="*/ 27911 w 1318933"/>
              <a:gd name="connsiteY4" fmla="*/ 47624 h 2292439"/>
              <a:gd name="connsiteX0" fmla="*/ 24877 w 1318933"/>
              <a:gd name="connsiteY0" fmla="*/ 28817 h 2292439"/>
              <a:gd name="connsiteX1" fmla="*/ 1289806 w 1318933"/>
              <a:gd name="connsiteY1" fmla="*/ 0 h 2292439"/>
              <a:gd name="connsiteX2" fmla="*/ 1318933 w 1318933"/>
              <a:gd name="connsiteY2" fmla="*/ 2292439 h 2292439"/>
              <a:gd name="connsiteX3" fmla="*/ 0 w 1318933"/>
              <a:gd name="connsiteY3" fmla="*/ 2165951 h 2292439"/>
              <a:gd name="connsiteX4" fmla="*/ 24877 w 1318933"/>
              <a:gd name="connsiteY4" fmla="*/ 28817 h 2292439"/>
              <a:gd name="connsiteX0" fmla="*/ 0 w 1321208"/>
              <a:gd name="connsiteY0" fmla="*/ 0 h 2312307"/>
              <a:gd name="connsiteX1" fmla="*/ 1292081 w 1321208"/>
              <a:gd name="connsiteY1" fmla="*/ 19868 h 2312307"/>
              <a:gd name="connsiteX2" fmla="*/ 1321208 w 1321208"/>
              <a:gd name="connsiteY2" fmla="*/ 2312307 h 2312307"/>
              <a:gd name="connsiteX3" fmla="*/ 2275 w 1321208"/>
              <a:gd name="connsiteY3" fmla="*/ 2185819 h 2312307"/>
              <a:gd name="connsiteX4" fmla="*/ 0 w 1321208"/>
              <a:gd name="connsiteY4" fmla="*/ 0 h 231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1208" h="2312307">
                <a:moveTo>
                  <a:pt x="0" y="0"/>
                </a:moveTo>
                <a:lnTo>
                  <a:pt x="1292081" y="19868"/>
                </a:lnTo>
                <a:lnTo>
                  <a:pt x="1321208" y="2312307"/>
                </a:lnTo>
                <a:lnTo>
                  <a:pt x="2275" y="2185819"/>
                </a:lnTo>
                <a:cubicBezTo>
                  <a:pt x="1517" y="1457213"/>
                  <a:pt x="758" y="728606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scene3d>
            <a:camera prst="isometricOffAxis1Right"/>
            <a:lightRig rig="threePt" dir="t"/>
          </a:scene3d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35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 rot="2654530">
            <a:off x="7734881" y="1161673"/>
            <a:ext cx="2927444" cy="5411096"/>
          </a:xfrm>
          <a:custGeom>
            <a:avLst/>
            <a:gdLst>
              <a:gd name="connsiteX0" fmla="*/ 0 w 2398712"/>
              <a:gd name="connsiteY0" fmla="*/ 0 h 4362450"/>
              <a:gd name="connsiteX1" fmla="*/ 2398712 w 2398712"/>
              <a:gd name="connsiteY1" fmla="*/ 0 h 4362450"/>
              <a:gd name="connsiteX2" fmla="*/ 2398712 w 2398712"/>
              <a:gd name="connsiteY2" fmla="*/ 4362450 h 4362450"/>
              <a:gd name="connsiteX3" fmla="*/ 0 w 2398712"/>
              <a:gd name="connsiteY3" fmla="*/ 4362450 h 4362450"/>
              <a:gd name="connsiteX4" fmla="*/ 0 w 2398712"/>
              <a:gd name="connsiteY4" fmla="*/ 0 h 4362450"/>
              <a:gd name="connsiteX0" fmla="*/ 0 w 2485639"/>
              <a:gd name="connsiteY0" fmla="*/ 0 h 4410750"/>
              <a:gd name="connsiteX1" fmla="*/ 2485639 w 2485639"/>
              <a:gd name="connsiteY1" fmla="*/ 48300 h 4410750"/>
              <a:gd name="connsiteX2" fmla="*/ 2485639 w 2485639"/>
              <a:gd name="connsiteY2" fmla="*/ 4410750 h 4410750"/>
              <a:gd name="connsiteX3" fmla="*/ 86927 w 2485639"/>
              <a:gd name="connsiteY3" fmla="*/ 4410750 h 4410750"/>
              <a:gd name="connsiteX4" fmla="*/ 0 w 2485639"/>
              <a:gd name="connsiteY4" fmla="*/ 0 h 4410750"/>
              <a:gd name="connsiteX0" fmla="*/ 0 w 2451521"/>
              <a:gd name="connsiteY0" fmla="*/ 0 h 4443978"/>
              <a:gd name="connsiteX1" fmla="*/ 2451521 w 2451521"/>
              <a:gd name="connsiteY1" fmla="*/ 81528 h 4443978"/>
              <a:gd name="connsiteX2" fmla="*/ 2451521 w 2451521"/>
              <a:gd name="connsiteY2" fmla="*/ 4443978 h 4443978"/>
              <a:gd name="connsiteX3" fmla="*/ 52809 w 2451521"/>
              <a:gd name="connsiteY3" fmla="*/ 4443978 h 4443978"/>
              <a:gd name="connsiteX4" fmla="*/ 0 w 2451521"/>
              <a:gd name="connsiteY4" fmla="*/ 0 h 4443978"/>
              <a:gd name="connsiteX0" fmla="*/ 0 w 2444163"/>
              <a:gd name="connsiteY0" fmla="*/ 0 h 4491031"/>
              <a:gd name="connsiteX1" fmla="*/ 2444163 w 2444163"/>
              <a:gd name="connsiteY1" fmla="*/ 128581 h 4491031"/>
              <a:gd name="connsiteX2" fmla="*/ 2444163 w 2444163"/>
              <a:gd name="connsiteY2" fmla="*/ 4491031 h 4491031"/>
              <a:gd name="connsiteX3" fmla="*/ 45451 w 2444163"/>
              <a:gd name="connsiteY3" fmla="*/ 4491031 h 4491031"/>
              <a:gd name="connsiteX4" fmla="*/ 0 w 2444163"/>
              <a:gd name="connsiteY4" fmla="*/ 0 h 4491031"/>
              <a:gd name="connsiteX0" fmla="*/ 0 w 2476856"/>
              <a:gd name="connsiteY0" fmla="*/ 0 h 4565557"/>
              <a:gd name="connsiteX1" fmla="*/ 2476856 w 2476856"/>
              <a:gd name="connsiteY1" fmla="*/ 203107 h 4565557"/>
              <a:gd name="connsiteX2" fmla="*/ 2476856 w 2476856"/>
              <a:gd name="connsiteY2" fmla="*/ 4565557 h 4565557"/>
              <a:gd name="connsiteX3" fmla="*/ 78144 w 2476856"/>
              <a:gd name="connsiteY3" fmla="*/ 4565557 h 4565557"/>
              <a:gd name="connsiteX4" fmla="*/ 0 w 2476856"/>
              <a:gd name="connsiteY4" fmla="*/ 0 h 4565557"/>
              <a:gd name="connsiteX0" fmla="*/ 0 w 2436983"/>
              <a:gd name="connsiteY0" fmla="*/ 0 h 4524615"/>
              <a:gd name="connsiteX1" fmla="*/ 2436983 w 2436983"/>
              <a:gd name="connsiteY1" fmla="*/ 162165 h 4524615"/>
              <a:gd name="connsiteX2" fmla="*/ 2436983 w 2436983"/>
              <a:gd name="connsiteY2" fmla="*/ 4524615 h 4524615"/>
              <a:gd name="connsiteX3" fmla="*/ 38271 w 2436983"/>
              <a:gd name="connsiteY3" fmla="*/ 4524615 h 4524615"/>
              <a:gd name="connsiteX4" fmla="*/ 0 w 2436983"/>
              <a:gd name="connsiteY4" fmla="*/ 0 h 4524615"/>
              <a:gd name="connsiteX0" fmla="*/ 0 w 2430694"/>
              <a:gd name="connsiteY0" fmla="*/ 0 h 4490853"/>
              <a:gd name="connsiteX1" fmla="*/ 2430694 w 2430694"/>
              <a:gd name="connsiteY1" fmla="*/ 128403 h 4490853"/>
              <a:gd name="connsiteX2" fmla="*/ 2430694 w 2430694"/>
              <a:gd name="connsiteY2" fmla="*/ 4490853 h 4490853"/>
              <a:gd name="connsiteX3" fmla="*/ 31982 w 2430694"/>
              <a:gd name="connsiteY3" fmla="*/ 4490853 h 4490853"/>
              <a:gd name="connsiteX4" fmla="*/ 0 w 2430694"/>
              <a:gd name="connsiteY4" fmla="*/ 0 h 4490853"/>
              <a:gd name="connsiteX0" fmla="*/ 0 w 2465169"/>
              <a:gd name="connsiteY0" fmla="*/ 0 h 4490853"/>
              <a:gd name="connsiteX1" fmla="*/ 2465169 w 2465169"/>
              <a:gd name="connsiteY1" fmla="*/ 68237 h 4490853"/>
              <a:gd name="connsiteX2" fmla="*/ 2430694 w 2465169"/>
              <a:gd name="connsiteY2" fmla="*/ 4490853 h 4490853"/>
              <a:gd name="connsiteX3" fmla="*/ 31982 w 2465169"/>
              <a:gd name="connsiteY3" fmla="*/ 4490853 h 4490853"/>
              <a:gd name="connsiteX4" fmla="*/ 0 w 2465169"/>
              <a:gd name="connsiteY4" fmla="*/ 0 h 4490853"/>
              <a:gd name="connsiteX0" fmla="*/ 0 w 2533228"/>
              <a:gd name="connsiteY0" fmla="*/ 0 h 4490853"/>
              <a:gd name="connsiteX1" fmla="*/ 2533228 w 2533228"/>
              <a:gd name="connsiteY1" fmla="*/ 15251 h 4490853"/>
              <a:gd name="connsiteX2" fmla="*/ 2430694 w 2533228"/>
              <a:gd name="connsiteY2" fmla="*/ 4490853 h 4490853"/>
              <a:gd name="connsiteX3" fmla="*/ 31982 w 2533228"/>
              <a:gd name="connsiteY3" fmla="*/ 4490853 h 4490853"/>
              <a:gd name="connsiteX4" fmla="*/ 0 w 2533228"/>
              <a:gd name="connsiteY4" fmla="*/ 0 h 4490853"/>
              <a:gd name="connsiteX0" fmla="*/ 0 w 2682102"/>
              <a:gd name="connsiteY0" fmla="*/ 36666 h 4527519"/>
              <a:gd name="connsiteX1" fmla="*/ 2682102 w 2682102"/>
              <a:gd name="connsiteY1" fmla="*/ 0 h 4527519"/>
              <a:gd name="connsiteX2" fmla="*/ 2430694 w 2682102"/>
              <a:gd name="connsiteY2" fmla="*/ 4527519 h 4527519"/>
              <a:gd name="connsiteX3" fmla="*/ 31982 w 2682102"/>
              <a:gd name="connsiteY3" fmla="*/ 4527519 h 4527519"/>
              <a:gd name="connsiteX4" fmla="*/ 0 w 2682102"/>
              <a:gd name="connsiteY4" fmla="*/ 36666 h 4527519"/>
              <a:gd name="connsiteX0" fmla="*/ 0 w 2743337"/>
              <a:gd name="connsiteY0" fmla="*/ 83007 h 4573860"/>
              <a:gd name="connsiteX1" fmla="*/ 2743337 w 2743337"/>
              <a:gd name="connsiteY1" fmla="*/ 0 h 4573860"/>
              <a:gd name="connsiteX2" fmla="*/ 2430694 w 2743337"/>
              <a:gd name="connsiteY2" fmla="*/ 4573860 h 4573860"/>
              <a:gd name="connsiteX3" fmla="*/ 31982 w 2743337"/>
              <a:gd name="connsiteY3" fmla="*/ 4573860 h 4573860"/>
              <a:gd name="connsiteX4" fmla="*/ 0 w 2743337"/>
              <a:gd name="connsiteY4" fmla="*/ 83007 h 4573860"/>
              <a:gd name="connsiteX0" fmla="*/ 0 w 2742624"/>
              <a:gd name="connsiteY0" fmla="*/ 29130 h 4519983"/>
              <a:gd name="connsiteX1" fmla="*/ 2742624 w 2742624"/>
              <a:gd name="connsiteY1" fmla="*/ 0 h 4519983"/>
              <a:gd name="connsiteX2" fmla="*/ 2430694 w 2742624"/>
              <a:gd name="connsiteY2" fmla="*/ 4519983 h 4519983"/>
              <a:gd name="connsiteX3" fmla="*/ 31982 w 2742624"/>
              <a:gd name="connsiteY3" fmla="*/ 4519983 h 4519983"/>
              <a:gd name="connsiteX4" fmla="*/ 0 w 2742624"/>
              <a:gd name="connsiteY4" fmla="*/ 29130 h 4519983"/>
              <a:gd name="connsiteX0" fmla="*/ 0 w 2789143"/>
              <a:gd name="connsiteY0" fmla="*/ 0 h 4538619"/>
              <a:gd name="connsiteX1" fmla="*/ 2789143 w 2789143"/>
              <a:gd name="connsiteY1" fmla="*/ 18636 h 4538619"/>
              <a:gd name="connsiteX2" fmla="*/ 2477213 w 2789143"/>
              <a:gd name="connsiteY2" fmla="*/ 4538619 h 4538619"/>
              <a:gd name="connsiteX3" fmla="*/ 78501 w 2789143"/>
              <a:gd name="connsiteY3" fmla="*/ 4538619 h 4538619"/>
              <a:gd name="connsiteX4" fmla="*/ 0 w 2789143"/>
              <a:gd name="connsiteY4" fmla="*/ 0 h 4538619"/>
              <a:gd name="connsiteX0" fmla="*/ 0 w 2768136"/>
              <a:gd name="connsiteY0" fmla="*/ 0 h 4598963"/>
              <a:gd name="connsiteX1" fmla="*/ 2768136 w 2768136"/>
              <a:gd name="connsiteY1" fmla="*/ 78980 h 4598963"/>
              <a:gd name="connsiteX2" fmla="*/ 2456206 w 2768136"/>
              <a:gd name="connsiteY2" fmla="*/ 4598963 h 4598963"/>
              <a:gd name="connsiteX3" fmla="*/ 57494 w 2768136"/>
              <a:gd name="connsiteY3" fmla="*/ 4598963 h 4598963"/>
              <a:gd name="connsiteX4" fmla="*/ 0 w 2768136"/>
              <a:gd name="connsiteY4" fmla="*/ 0 h 4598963"/>
              <a:gd name="connsiteX0" fmla="*/ 0 w 2795431"/>
              <a:gd name="connsiteY0" fmla="*/ 0 h 4572381"/>
              <a:gd name="connsiteX1" fmla="*/ 2795431 w 2795431"/>
              <a:gd name="connsiteY1" fmla="*/ 52398 h 4572381"/>
              <a:gd name="connsiteX2" fmla="*/ 2483501 w 2795431"/>
              <a:gd name="connsiteY2" fmla="*/ 4572381 h 4572381"/>
              <a:gd name="connsiteX3" fmla="*/ 84789 w 2795431"/>
              <a:gd name="connsiteY3" fmla="*/ 4572381 h 4572381"/>
              <a:gd name="connsiteX4" fmla="*/ 0 w 2795431"/>
              <a:gd name="connsiteY4" fmla="*/ 0 h 4572381"/>
              <a:gd name="connsiteX0" fmla="*/ 0 w 2815189"/>
              <a:gd name="connsiteY0" fmla="*/ 0 h 4606322"/>
              <a:gd name="connsiteX1" fmla="*/ 2815189 w 2815189"/>
              <a:gd name="connsiteY1" fmla="*/ 86339 h 4606322"/>
              <a:gd name="connsiteX2" fmla="*/ 2503259 w 2815189"/>
              <a:gd name="connsiteY2" fmla="*/ 4606322 h 4606322"/>
              <a:gd name="connsiteX3" fmla="*/ 104547 w 2815189"/>
              <a:gd name="connsiteY3" fmla="*/ 4606322 h 4606322"/>
              <a:gd name="connsiteX4" fmla="*/ 0 w 2815189"/>
              <a:gd name="connsiteY4" fmla="*/ 0 h 4606322"/>
              <a:gd name="connsiteX0" fmla="*/ 0 w 2808543"/>
              <a:gd name="connsiteY0" fmla="*/ 0 h 4606322"/>
              <a:gd name="connsiteX1" fmla="*/ 2808543 w 2808543"/>
              <a:gd name="connsiteY1" fmla="*/ 79515 h 4606322"/>
              <a:gd name="connsiteX2" fmla="*/ 2503259 w 2808543"/>
              <a:gd name="connsiteY2" fmla="*/ 4606322 h 4606322"/>
              <a:gd name="connsiteX3" fmla="*/ 104547 w 2808543"/>
              <a:gd name="connsiteY3" fmla="*/ 4606322 h 4606322"/>
              <a:gd name="connsiteX4" fmla="*/ 0 w 2808543"/>
              <a:gd name="connsiteY4" fmla="*/ 0 h 4606322"/>
              <a:gd name="connsiteX0" fmla="*/ 0 w 2808543"/>
              <a:gd name="connsiteY0" fmla="*/ 0 h 5305830"/>
              <a:gd name="connsiteX1" fmla="*/ 2808543 w 2808543"/>
              <a:gd name="connsiteY1" fmla="*/ 79515 h 5305830"/>
              <a:gd name="connsiteX2" fmla="*/ 2503259 w 2808543"/>
              <a:gd name="connsiteY2" fmla="*/ 4606322 h 5305830"/>
              <a:gd name="connsiteX3" fmla="*/ 27937 w 2808543"/>
              <a:gd name="connsiteY3" fmla="*/ 5305830 h 5305830"/>
              <a:gd name="connsiteX4" fmla="*/ 0 w 2808543"/>
              <a:gd name="connsiteY4" fmla="*/ 0 h 5305830"/>
              <a:gd name="connsiteX0" fmla="*/ 73170 w 2881713"/>
              <a:gd name="connsiteY0" fmla="*/ 0 h 5311228"/>
              <a:gd name="connsiteX1" fmla="*/ 2881713 w 2881713"/>
              <a:gd name="connsiteY1" fmla="*/ 79515 h 5311228"/>
              <a:gd name="connsiteX2" fmla="*/ 2576429 w 2881713"/>
              <a:gd name="connsiteY2" fmla="*/ 4606322 h 5311228"/>
              <a:gd name="connsiteX3" fmla="*/ 0 w 2881713"/>
              <a:gd name="connsiteY3" fmla="*/ 5311228 h 5311228"/>
              <a:gd name="connsiteX4" fmla="*/ 73170 w 2881713"/>
              <a:gd name="connsiteY4" fmla="*/ 0 h 5311228"/>
              <a:gd name="connsiteX0" fmla="*/ 100465 w 2909008"/>
              <a:gd name="connsiteY0" fmla="*/ 0 h 5337810"/>
              <a:gd name="connsiteX1" fmla="*/ 2909008 w 2909008"/>
              <a:gd name="connsiteY1" fmla="*/ 79515 h 5337810"/>
              <a:gd name="connsiteX2" fmla="*/ 2603724 w 2909008"/>
              <a:gd name="connsiteY2" fmla="*/ 4606322 h 5337810"/>
              <a:gd name="connsiteX3" fmla="*/ 0 w 2909008"/>
              <a:gd name="connsiteY3" fmla="*/ 5337810 h 5337810"/>
              <a:gd name="connsiteX4" fmla="*/ 100465 w 2909008"/>
              <a:gd name="connsiteY4" fmla="*/ 0 h 5337810"/>
              <a:gd name="connsiteX0" fmla="*/ 100465 w 2909008"/>
              <a:gd name="connsiteY0" fmla="*/ 0 h 5337810"/>
              <a:gd name="connsiteX1" fmla="*/ 2909008 w 2909008"/>
              <a:gd name="connsiteY1" fmla="*/ 79515 h 5337810"/>
              <a:gd name="connsiteX2" fmla="*/ 2783331 w 2909008"/>
              <a:gd name="connsiteY2" fmla="*/ 4777092 h 5337810"/>
              <a:gd name="connsiteX3" fmla="*/ 0 w 2909008"/>
              <a:gd name="connsiteY3" fmla="*/ 5337810 h 5337810"/>
              <a:gd name="connsiteX4" fmla="*/ 100465 w 2909008"/>
              <a:gd name="connsiteY4" fmla="*/ 0 h 5337810"/>
              <a:gd name="connsiteX0" fmla="*/ 100465 w 3135722"/>
              <a:gd name="connsiteY0" fmla="*/ 0 h 5337810"/>
              <a:gd name="connsiteX1" fmla="*/ 2909008 w 3135722"/>
              <a:gd name="connsiteY1" fmla="*/ 79515 h 5337810"/>
              <a:gd name="connsiteX2" fmla="*/ 3135722 w 3135722"/>
              <a:gd name="connsiteY2" fmla="*/ 5125278 h 5337810"/>
              <a:gd name="connsiteX3" fmla="*/ 0 w 3135722"/>
              <a:gd name="connsiteY3" fmla="*/ 5337810 h 5337810"/>
              <a:gd name="connsiteX4" fmla="*/ 100465 w 3135722"/>
              <a:gd name="connsiteY4" fmla="*/ 0 h 5337810"/>
              <a:gd name="connsiteX0" fmla="*/ 100465 w 3052412"/>
              <a:gd name="connsiteY0" fmla="*/ 0 h 5337810"/>
              <a:gd name="connsiteX1" fmla="*/ 2909008 w 3052412"/>
              <a:gd name="connsiteY1" fmla="*/ 79515 h 5337810"/>
              <a:gd name="connsiteX2" fmla="*/ 3052412 w 3052412"/>
              <a:gd name="connsiteY2" fmla="*/ 5312778 h 5337810"/>
              <a:gd name="connsiteX3" fmla="*/ 0 w 3052412"/>
              <a:gd name="connsiteY3" fmla="*/ 5337810 h 5337810"/>
              <a:gd name="connsiteX4" fmla="*/ 100465 w 3052412"/>
              <a:gd name="connsiteY4" fmla="*/ 0 h 5337810"/>
              <a:gd name="connsiteX0" fmla="*/ 100465 w 2932436"/>
              <a:gd name="connsiteY0" fmla="*/ 0 h 5337810"/>
              <a:gd name="connsiteX1" fmla="*/ 2909008 w 2932436"/>
              <a:gd name="connsiteY1" fmla="*/ 79515 h 5337810"/>
              <a:gd name="connsiteX2" fmla="*/ 2932436 w 2932436"/>
              <a:gd name="connsiteY2" fmla="*/ 5216890 h 5337810"/>
              <a:gd name="connsiteX3" fmla="*/ 0 w 2932436"/>
              <a:gd name="connsiteY3" fmla="*/ 5337810 h 5337810"/>
              <a:gd name="connsiteX4" fmla="*/ 100465 w 2932436"/>
              <a:gd name="connsiteY4" fmla="*/ 0 h 5337810"/>
              <a:gd name="connsiteX0" fmla="*/ 100465 w 2909008"/>
              <a:gd name="connsiteY0" fmla="*/ 0 h 5337810"/>
              <a:gd name="connsiteX1" fmla="*/ 2909008 w 2909008"/>
              <a:gd name="connsiteY1" fmla="*/ 79515 h 5337810"/>
              <a:gd name="connsiteX2" fmla="*/ 2850374 w 2909008"/>
              <a:gd name="connsiteY2" fmla="*/ 5310105 h 5337810"/>
              <a:gd name="connsiteX3" fmla="*/ 0 w 2909008"/>
              <a:gd name="connsiteY3" fmla="*/ 5337810 h 5337810"/>
              <a:gd name="connsiteX4" fmla="*/ 100465 w 2909008"/>
              <a:gd name="connsiteY4" fmla="*/ 0 h 5337810"/>
              <a:gd name="connsiteX0" fmla="*/ 100465 w 2909008"/>
              <a:gd name="connsiteY0" fmla="*/ 0 h 5356623"/>
              <a:gd name="connsiteX1" fmla="*/ 2909008 w 2909008"/>
              <a:gd name="connsiteY1" fmla="*/ 79515 h 5356623"/>
              <a:gd name="connsiteX2" fmla="*/ 2802608 w 2909008"/>
              <a:gd name="connsiteY2" fmla="*/ 5356623 h 5356623"/>
              <a:gd name="connsiteX3" fmla="*/ 0 w 2909008"/>
              <a:gd name="connsiteY3" fmla="*/ 5337810 h 5356623"/>
              <a:gd name="connsiteX4" fmla="*/ 100465 w 2909008"/>
              <a:gd name="connsiteY4" fmla="*/ 0 h 5356623"/>
              <a:gd name="connsiteX0" fmla="*/ 100465 w 2909008"/>
              <a:gd name="connsiteY0" fmla="*/ 0 h 5343688"/>
              <a:gd name="connsiteX1" fmla="*/ 2909008 w 2909008"/>
              <a:gd name="connsiteY1" fmla="*/ 79515 h 5343688"/>
              <a:gd name="connsiteX2" fmla="*/ 2843194 w 2909008"/>
              <a:gd name="connsiteY2" fmla="*/ 5343688 h 5343688"/>
              <a:gd name="connsiteX3" fmla="*/ 0 w 2909008"/>
              <a:gd name="connsiteY3" fmla="*/ 5337810 h 5343688"/>
              <a:gd name="connsiteX4" fmla="*/ 100465 w 2909008"/>
              <a:gd name="connsiteY4" fmla="*/ 0 h 5343688"/>
              <a:gd name="connsiteX0" fmla="*/ 100465 w 2909008"/>
              <a:gd name="connsiteY0" fmla="*/ 0 h 5363625"/>
              <a:gd name="connsiteX1" fmla="*/ 2909008 w 2909008"/>
              <a:gd name="connsiteY1" fmla="*/ 79515 h 5363625"/>
              <a:gd name="connsiteX2" fmla="*/ 2822723 w 2909008"/>
              <a:gd name="connsiteY2" fmla="*/ 5363625 h 5363625"/>
              <a:gd name="connsiteX3" fmla="*/ 0 w 2909008"/>
              <a:gd name="connsiteY3" fmla="*/ 5337810 h 5363625"/>
              <a:gd name="connsiteX4" fmla="*/ 100465 w 2909008"/>
              <a:gd name="connsiteY4" fmla="*/ 0 h 5363625"/>
              <a:gd name="connsiteX0" fmla="*/ 100465 w 2909008"/>
              <a:gd name="connsiteY0" fmla="*/ 0 h 5383919"/>
              <a:gd name="connsiteX1" fmla="*/ 2909008 w 2909008"/>
              <a:gd name="connsiteY1" fmla="*/ 79515 h 5383919"/>
              <a:gd name="connsiteX2" fmla="*/ 2829191 w 2909008"/>
              <a:gd name="connsiteY2" fmla="*/ 5383919 h 5383919"/>
              <a:gd name="connsiteX3" fmla="*/ 0 w 2909008"/>
              <a:gd name="connsiteY3" fmla="*/ 5337810 h 5383919"/>
              <a:gd name="connsiteX4" fmla="*/ 100465 w 2909008"/>
              <a:gd name="connsiteY4" fmla="*/ 0 h 5383919"/>
              <a:gd name="connsiteX0" fmla="*/ 100465 w 2927206"/>
              <a:gd name="connsiteY0" fmla="*/ 0 h 5383919"/>
              <a:gd name="connsiteX1" fmla="*/ 2927206 w 2927206"/>
              <a:gd name="connsiteY1" fmla="*/ 61793 h 5383919"/>
              <a:gd name="connsiteX2" fmla="*/ 2829191 w 2927206"/>
              <a:gd name="connsiteY2" fmla="*/ 5383919 h 5383919"/>
              <a:gd name="connsiteX3" fmla="*/ 0 w 2927206"/>
              <a:gd name="connsiteY3" fmla="*/ 5337810 h 5383919"/>
              <a:gd name="connsiteX4" fmla="*/ 100465 w 2927206"/>
              <a:gd name="connsiteY4" fmla="*/ 0 h 5383919"/>
              <a:gd name="connsiteX0" fmla="*/ 100465 w 2927444"/>
              <a:gd name="connsiteY0" fmla="*/ 0 h 5383919"/>
              <a:gd name="connsiteX1" fmla="*/ 2927444 w 2927444"/>
              <a:gd name="connsiteY1" fmla="*/ 43834 h 5383919"/>
              <a:gd name="connsiteX2" fmla="*/ 2829191 w 2927444"/>
              <a:gd name="connsiteY2" fmla="*/ 5383919 h 5383919"/>
              <a:gd name="connsiteX3" fmla="*/ 0 w 2927444"/>
              <a:gd name="connsiteY3" fmla="*/ 5337810 h 5383919"/>
              <a:gd name="connsiteX4" fmla="*/ 100465 w 2927444"/>
              <a:gd name="connsiteY4" fmla="*/ 0 h 5383919"/>
              <a:gd name="connsiteX0" fmla="*/ 55924 w 2927444"/>
              <a:gd name="connsiteY0" fmla="*/ 0 h 5411452"/>
              <a:gd name="connsiteX1" fmla="*/ 2927444 w 2927444"/>
              <a:gd name="connsiteY1" fmla="*/ 71367 h 5411452"/>
              <a:gd name="connsiteX2" fmla="*/ 2829191 w 2927444"/>
              <a:gd name="connsiteY2" fmla="*/ 5411452 h 5411452"/>
              <a:gd name="connsiteX3" fmla="*/ 0 w 2927444"/>
              <a:gd name="connsiteY3" fmla="*/ 5365343 h 5411452"/>
              <a:gd name="connsiteX4" fmla="*/ 55924 w 2927444"/>
              <a:gd name="connsiteY4" fmla="*/ 0 h 5411452"/>
              <a:gd name="connsiteX0" fmla="*/ 55924 w 2927444"/>
              <a:gd name="connsiteY0" fmla="*/ 0 h 5411452"/>
              <a:gd name="connsiteX1" fmla="*/ 2927444 w 2927444"/>
              <a:gd name="connsiteY1" fmla="*/ 71367 h 5411452"/>
              <a:gd name="connsiteX2" fmla="*/ 2829191 w 2927444"/>
              <a:gd name="connsiteY2" fmla="*/ 5411452 h 5411452"/>
              <a:gd name="connsiteX3" fmla="*/ 0 w 2927444"/>
              <a:gd name="connsiteY3" fmla="*/ 5365343 h 5411452"/>
              <a:gd name="connsiteX4" fmla="*/ 55924 w 2927444"/>
              <a:gd name="connsiteY4" fmla="*/ 0 h 5411452"/>
              <a:gd name="connsiteX0" fmla="*/ 55924 w 2927444"/>
              <a:gd name="connsiteY0" fmla="*/ 0 h 5411096"/>
              <a:gd name="connsiteX1" fmla="*/ 2927444 w 2927444"/>
              <a:gd name="connsiteY1" fmla="*/ 71367 h 5411096"/>
              <a:gd name="connsiteX2" fmla="*/ 2802252 w 2927444"/>
              <a:gd name="connsiteY2" fmla="*/ 5411096 h 5411096"/>
              <a:gd name="connsiteX3" fmla="*/ 0 w 2927444"/>
              <a:gd name="connsiteY3" fmla="*/ 5365343 h 5411096"/>
              <a:gd name="connsiteX4" fmla="*/ 55924 w 2927444"/>
              <a:gd name="connsiteY4" fmla="*/ 0 h 5411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7444" h="5411096">
                <a:moveTo>
                  <a:pt x="55924" y="0"/>
                </a:moveTo>
                <a:lnTo>
                  <a:pt x="2927444" y="71367"/>
                </a:lnTo>
                <a:lnTo>
                  <a:pt x="2802252" y="5411096"/>
                </a:lnTo>
                <a:lnTo>
                  <a:pt x="0" y="5365343"/>
                </a:lnTo>
                <a:lnTo>
                  <a:pt x="5592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scene3d>
            <a:camera prst="isometricRightUp"/>
            <a:lightRig rig="threePt" dir="t"/>
          </a:scene3d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2654530">
            <a:off x="5317705" y="1171149"/>
            <a:ext cx="2927444" cy="5411452"/>
          </a:xfrm>
          <a:custGeom>
            <a:avLst/>
            <a:gdLst>
              <a:gd name="connsiteX0" fmla="*/ 0 w 2398712"/>
              <a:gd name="connsiteY0" fmla="*/ 0 h 4362450"/>
              <a:gd name="connsiteX1" fmla="*/ 2398712 w 2398712"/>
              <a:gd name="connsiteY1" fmla="*/ 0 h 4362450"/>
              <a:gd name="connsiteX2" fmla="*/ 2398712 w 2398712"/>
              <a:gd name="connsiteY2" fmla="*/ 4362450 h 4362450"/>
              <a:gd name="connsiteX3" fmla="*/ 0 w 2398712"/>
              <a:gd name="connsiteY3" fmla="*/ 4362450 h 4362450"/>
              <a:gd name="connsiteX4" fmla="*/ 0 w 2398712"/>
              <a:gd name="connsiteY4" fmla="*/ 0 h 4362450"/>
              <a:gd name="connsiteX0" fmla="*/ 0 w 2485639"/>
              <a:gd name="connsiteY0" fmla="*/ 0 h 4410750"/>
              <a:gd name="connsiteX1" fmla="*/ 2485639 w 2485639"/>
              <a:gd name="connsiteY1" fmla="*/ 48300 h 4410750"/>
              <a:gd name="connsiteX2" fmla="*/ 2485639 w 2485639"/>
              <a:gd name="connsiteY2" fmla="*/ 4410750 h 4410750"/>
              <a:gd name="connsiteX3" fmla="*/ 86927 w 2485639"/>
              <a:gd name="connsiteY3" fmla="*/ 4410750 h 4410750"/>
              <a:gd name="connsiteX4" fmla="*/ 0 w 2485639"/>
              <a:gd name="connsiteY4" fmla="*/ 0 h 4410750"/>
              <a:gd name="connsiteX0" fmla="*/ 0 w 2451521"/>
              <a:gd name="connsiteY0" fmla="*/ 0 h 4443978"/>
              <a:gd name="connsiteX1" fmla="*/ 2451521 w 2451521"/>
              <a:gd name="connsiteY1" fmla="*/ 81528 h 4443978"/>
              <a:gd name="connsiteX2" fmla="*/ 2451521 w 2451521"/>
              <a:gd name="connsiteY2" fmla="*/ 4443978 h 4443978"/>
              <a:gd name="connsiteX3" fmla="*/ 52809 w 2451521"/>
              <a:gd name="connsiteY3" fmla="*/ 4443978 h 4443978"/>
              <a:gd name="connsiteX4" fmla="*/ 0 w 2451521"/>
              <a:gd name="connsiteY4" fmla="*/ 0 h 4443978"/>
              <a:gd name="connsiteX0" fmla="*/ 0 w 2444163"/>
              <a:gd name="connsiteY0" fmla="*/ 0 h 4491031"/>
              <a:gd name="connsiteX1" fmla="*/ 2444163 w 2444163"/>
              <a:gd name="connsiteY1" fmla="*/ 128581 h 4491031"/>
              <a:gd name="connsiteX2" fmla="*/ 2444163 w 2444163"/>
              <a:gd name="connsiteY2" fmla="*/ 4491031 h 4491031"/>
              <a:gd name="connsiteX3" fmla="*/ 45451 w 2444163"/>
              <a:gd name="connsiteY3" fmla="*/ 4491031 h 4491031"/>
              <a:gd name="connsiteX4" fmla="*/ 0 w 2444163"/>
              <a:gd name="connsiteY4" fmla="*/ 0 h 4491031"/>
              <a:gd name="connsiteX0" fmla="*/ 0 w 2476856"/>
              <a:gd name="connsiteY0" fmla="*/ 0 h 4565557"/>
              <a:gd name="connsiteX1" fmla="*/ 2476856 w 2476856"/>
              <a:gd name="connsiteY1" fmla="*/ 203107 h 4565557"/>
              <a:gd name="connsiteX2" fmla="*/ 2476856 w 2476856"/>
              <a:gd name="connsiteY2" fmla="*/ 4565557 h 4565557"/>
              <a:gd name="connsiteX3" fmla="*/ 78144 w 2476856"/>
              <a:gd name="connsiteY3" fmla="*/ 4565557 h 4565557"/>
              <a:gd name="connsiteX4" fmla="*/ 0 w 2476856"/>
              <a:gd name="connsiteY4" fmla="*/ 0 h 4565557"/>
              <a:gd name="connsiteX0" fmla="*/ 0 w 2436983"/>
              <a:gd name="connsiteY0" fmla="*/ 0 h 4524615"/>
              <a:gd name="connsiteX1" fmla="*/ 2436983 w 2436983"/>
              <a:gd name="connsiteY1" fmla="*/ 162165 h 4524615"/>
              <a:gd name="connsiteX2" fmla="*/ 2436983 w 2436983"/>
              <a:gd name="connsiteY2" fmla="*/ 4524615 h 4524615"/>
              <a:gd name="connsiteX3" fmla="*/ 38271 w 2436983"/>
              <a:gd name="connsiteY3" fmla="*/ 4524615 h 4524615"/>
              <a:gd name="connsiteX4" fmla="*/ 0 w 2436983"/>
              <a:gd name="connsiteY4" fmla="*/ 0 h 4524615"/>
              <a:gd name="connsiteX0" fmla="*/ 0 w 2430694"/>
              <a:gd name="connsiteY0" fmla="*/ 0 h 4490853"/>
              <a:gd name="connsiteX1" fmla="*/ 2430694 w 2430694"/>
              <a:gd name="connsiteY1" fmla="*/ 128403 h 4490853"/>
              <a:gd name="connsiteX2" fmla="*/ 2430694 w 2430694"/>
              <a:gd name="connsiteY2" fmla="*/ 4490853 h 4490853"/>
              <a:gd name="connsiteX3" fmla="*/ 31982 w 2430694"/>
              <a:gd name="connsiteY3" fmla="*/ 4490853 h 4490853"/>
              <a:gd name="connsiteX4" fmla="*/ 0 w 2430694"/>
              <a:gd name="connsiteY4" fmla="*/ 0 h 4490853"/>
              <a:gd name="connsiteX0" fmla="*/ 0 w 2465169"/>
              <a:gd name="connsiteY0" fmla="*/ 0 h 4490853"/>
              <a:gd name="connsiteX1" fmla="*/ 2465169 w 2465169"/>
              <a:gd name="connsiteY1" fmla="*/ 68237 h 4490853"/>
              <a:gd name="connsiteX2" fmla="*/ 2430694 w 2465169"/>
              <a:gd name="connsiteY2" fmla="*/ 4490853 h 4490853"/>
              <a:gd name="connsiteX3" fmla="*/ 31982 w 2465169"/>
              <a:gd name="connsiteY3" fmla="*/ 4490853 h 4490853"/>
              <a:gd name="connsiteX4" fmla="*/ 0 w 2465169"/>
              <a:gd name="connsiteY4" fmla="*/ 0 h 4490853"/>
              <a:gd name="connsiteX0" fmla="*/ 0 w 2533228"/>
              <a:gd name="connsiteY0" fmla="*/ 0 h 4490853"/>
              <a:gd name="connsiteX1" fmla="*/ 2533228 w 2533228"/>
              <a:gd name="connsiteY1" fmla="*/ 15251 h 4490853"/>
              <a:gd name="connsiteX2" fmla="*/ 2430694 w 2533228"/>
              <a:gd name="connsiteY2" fmla="*/ 4490853 h 4490853"/>
              <a:gd name="connsiteX3" fmla="*/ 31982 w 2533228"/>
              <a:gd name="connsiteY3" fmla="*/ 4490853 h 4490853"/>
              <a:gd name="connsiteX4" fmla="*/ 0 w 2533228"/>
              <a:gd name="connsiteY4" fmla="*/ 0 h 4490853"/>
              <a:gd name="connsiteX0" fmla="*/ 0 w 2682102"/>
              <a:gd name="connsiteY0" fmla="*/ 36666 h 4527519"/>
              <a:gd name="connsiteX1" fmla="*/ 2682102 w 2682102"/>
              <a:gd name="connsiteY1" fmla="*/ 0 h 4527519"/>
              <a:gd name="connsiteX2" fmla="*/ 2430694 w 2682102"/>
              <a:gd name="connsiteY2" fmla="*/ 4527519 h 4527519"/>
              <a:gd name="connsiteX3" fmla="*/ 31982 w 2682102"/>
              <a:gd name="connsiteY3" fmla="*/ 4527519 h 4527519"/>
              <a:gd name="connsiteX4" fmla="*/ 0 w 2682102"/>
              <a:gd name="connsiteY4" fmla="*/ 36666 h 4527519"/>
              <a:gd name="connsiteX0" fmla="*/ 0 w 2743337"/>
              <a:gd name="connsiteY0" fmla="*/ 83007 h 4573860"/>
              <a:gd name="connsiteX1" fmla="*/ 2743337 w 2743337"/>
              <a:gd name="connsiteY1" fmla="*/ 0 h 4573860"/>
              <a:gd name="connsiteX2" fmla="*/ 2430694 w 2743337"/>
              <a:gd name="connsiteY2" fmla="*/ 4573860 h 4573860"/>
              <a:gd name="connsiteX3" fmla="*/ 31982 w 2743337"/>
              <a:gd name="connsiteY3" fmla="*/ 4573860 h 4573860"/>
              <a:gd name="connsiteX4" fmla="*/ 0 w 2743337"/>
              <a:gd name="connsiteY4" fmla="*/ 83007 h 4573860"/>
              <a:gd name="connsiteX0" fmla="*/ 0 w 2742624"/>
              <a:gd name="connsiteY0" fmla="*/ 29130 h 4519983"/>
              <a:gd name="connsiteX1" fmla="*/ 2742624 w 2742624"/>
              <a:gd name="connsiteY1" fmla="*/ 0 h 4519983"/>
              <a:gd name="connsiteX2" fmla="*/ 2430694 w 2742624"/>
              <a:gd name="connsiteY2" fmla="*/ 4519983 h 4519983"/>
              <a:gd name="connsiteX3" fmla="*/ 31982 w 2742624"/>
              <a:gd name="connsiteY3" fmla="*/ 4519983 h 4519983"/>
              <a:gd name="connsiteX4" fmla="*/ 0 w 2742624"/>
              <a:gd name="connsiteY4" fmla="*/ 29130 h 4519983"/>
              <a:gd name="connsiteX0" fmla="*/ 0 w 2789143"/>
              <a:gd name="connsiteY0" fmla="*/ 0 h 4538619"/>
              <a:gd name="connsiteX1" fmla="*/ 2789143 w 2789143"/>
              <a:gd name="connsiteY1" fmla="*/ 18636 h 4538619"/>
              <a:gd name="connsiteX2" fmla="*/ 2477213 w 2789143"/>
              <a:gd name="connsiteY2" fmla="*/ 4538619 h 4538619"/>
              <a:gd name="connsiteX3" fmla="*/ 78501 w 2789143"/>
              <a:gd name="connsiteY3" fmla="*/ 4538619 h 4538619"/>
              <a:gd name="connsiteX4" fmla="*/ 0 w 2789143"/>
              <a:gd name="connsiteY4" fmla="*/ 0 h 4538619"/>
              <a:gd name="connsiteX0" fmla="*/ 0 w 2768136"/>
              <a:gd name="connsiteY0" fmla="*/ 0 h 4598963"/>
              <a:gd name="connsiteX1" fmla="*/ 2768136 w 2768136"/>
              <a:gd name="connsiteY1" fmla="*/ 78980 h 4598963"/>
              <a:gd name="connsiteX2" fmla="*/ 2456206 w 2768136"/>
              <a:gd name="connsiteY2" fmla="*/ 4598963 h 4598963"/>
              <a:gd name="connsiteX3" fmla="*/ 57494 w 2768136"/>
              <a:gd name="connsiteY3" fmla="*/ 4598963 h 4598963"/>
              <a:gd name="connsiteX4" fmla="*/ 0 w 2768136"/>
              <a:gd name="connsiteY4" fmla="*/ 0 h 4598963"/>
              <a:gd name="connsiteX0" fmla="*/ 0 w 2795431"/>
              <a:gd name="connsiteY0" fmla="*/ 0 h 4572381"/>
              <a:gd name="connsiteX1" fmla="*/ 2795431 w 2795431"/>
              <a:gd name="connsiteY1" fmla="*/ 52398 h 4572381"/>
              <a:gd name="connsiteX2" fmla="*/ 2483501 w 2795431"/>
              <a:gd name="connsiteY2" fmla="*/ 4572381 h 4572381"/>
              <a:gd name="connsiteX3" fmla="*/ 84789 w 2795431"/>
              <a:gd name="connsiteY3" fmla="*/ 4572381 h 4572381"/>
              <a:gd name="connsiteX4" fmla="*/ 0 w 2795431"/>
              <a:gd name="connsiteY4" fmla="*/ 0 h 4572381"/>
              <a:gd name="connsiteX0" fmla="*/ 0 w 2815189"/>
              <a:gd name="connsiteY0" fmla="*/ 0 h 4606322"/>
              <a:gd name="connsiteX1" fmla="*/ 2815189 w 2815189"/>
              <a:gd name="connsiteY1" fmla="*/ 86339 h 4606322"/>
              <a:gd name="connsiteX2" fmla="*/ 2503259 w 2815189"/>
              <a:gd name="connsiteY2" fmla="*/ 4606322 h 4606322"/>
              <a:gd name="connsiteX3" fmla="*/ 104547 w 2815189"/>
              <a:gd name="connsiteY3" fmla="*/ 4606322 h 4606322"/>
              <a:gd name="connsiteX4" fmla="*/ 0 w 2815189"/>
              <a:gd name="connsiteY4" fmla="*/ 0 h 4606322"/>
              <a:gd name="connsiteX0" fmla="*/ 0 w 2808543"/>
              <a:gd name="connsiteY0" fmla="*/ 0 h 4606322"/>
              <a:gd name="connsiteX1" fmla="*/ 2808543 w 2808543"/>
              <a:gd name="connsiteY1" fmla="*/ 79515 h 4606322"/>
              <a:gd name="connsiteX2" fmla="*/ 2503259 w 2808543"/>
              <a:gd name="connsiteY2" fmla="*/ 4606322 h 4606322"/>
              <a:gd name="connsiteX3" fmla="*/ 104547 w 2808543"/>
              <a:gd name="connsiteY3" fmla="*/ 4606322 h 4606322"/>
              <a:gd name="connsiteX4" fmla="*/ 0 w 2808543"/>
              <a:gd name="connsiteY4" fmla="*/ 0 h 4606322"/>
              <a:gd name="connsiteX0" fmla="*/ 0 w 2808543"/>
              <a:gd name="connsiteY0" fmla="*/ 0 h 5305830"/>
              <a:gd name="connsiteX1" fmla="*/ 2808543 w 2808543"/>
              <a:gd name="connsiteY1" fmla="*/ 79515 h 5305830"/>
              <a:gd name="connsiteX2" fmla="*/ 2503259 w 2808543"/>
              <a:gd name="connsiteY2" fmla="*/ 4606322 h 5305830"/>
              <a:gd name="connsiteX3" fmla="*/ 27937 w 2808543"/>
              <a:gd name="connsiteY3" fmla="*/ 5305830 h 5305830"/>
              <a:gd name="connsiteX4" fmla="*/ 0 w 2808543"/>
              <a:gd name="connsiteY4" fmla="*/ 0 h 5305830"/>
              <a:gd name="connsiteX0" fmla="*/ 73170 w 2881713"/>
              <a:gd name="connsiteY0" fmla="*/ 0 h 5311228"/>
              <a:gd name="connsiteX1" fmla="*/ 2881713 w 2881713"/>
              <a:gd name="connsiteY1" fmla="*/ 79515 h 5311228"/>
              <a:gd name="connsiteX2" fmla="*/ 2576429 w 2881713"/>
              <a:gd name="connsiteY2" fmla="*/ 4606322 h 5311228"/>
              <a:gd name="connsiteX3" fmla="*/ 0 w 2881713"/>
              <a:gd name="connsiteY3" fmla="*/ 5311228 h 5311228"/>
              <a:gd name="connsiteX4" fmla="*/ 73170 w 2881713"/>
              <a:gd name="connsiteY4" fmla="*/ 0 h 5311228"/>
              <a:gd name="connsiteX0" fmla="*/ 100465 w 2909008"/>
              <a:gd name="connsiteY0" fmla="*/ 0 h 5337810"/>
              <a:gd name="connsiteX1" fmla="*/ 2909008 w 2909008"/>
              <a:gd name="connsiteY1" fmla="*/ 79515 h 5337810"/>
              <a:gd name="connsiteX2" fmla="*/ 2603724 w 2909008"/>
              <a:gd name="connsiteY2" fmla="*/ 4606322 h 5337810"/>
              <a:gd name="connsiteX3" fmla="*/ 0 w 2909008"/>
              <a:gd name="connsiteY3" fmla="*/ 5337810 h 5337810"/>
              <a:gd name="connsiteX4" fmla="*/ 100465 w 2909008"/>
              <a:gd name="connsiteY4" fmla="*/ 0 h 5337810"/>
              <a:gd name="connsiteX0" fmla="*/ 100465 w 2909008"/>
              <a:gd name="connsiteY0" fmla="*/ 0 h 5337810"/>
              <a:gd name="connsiteX1" fmla="*/ 2909008 w 2909008"/>
              <a:gd name="connsiteY1" fmla="*/ 79515 h 5337810"/>
              <a:gd name="connsiteX2" fmla="*/ 2783331 w 2909008"/>
              <a:gd name="connsiteY2" fmla="*/ 4777092 h 5337810"/>
              <a:gd name="connsiteX3" fmla="*/ 0 w 2909008"/>
              <a:gd name="connsiteY3" fmla="*/ 5337810 h 5337810"/>
              <a:gd name="connsiteX4" fmla="*/ 100465 w 2909008"/>
              <a:gd name="connsiteY4" fmla="*/ 0 h 5337810"/>
              <a:gd name="connsiteX0" fmla="*/ 100465 w 3135722"/>
              <a:gd name="connsiteY0" fmla="*/ 0 h 5337810"/>
              <a:gd name="connsiteX1" fmla="*/ 2909008 w 3135722"/>
              <a:gd name="connsiteY1" fmla="*/ 79515 h 5337810"/>
              <a:gd name="connsiteX2" fmla="*/ 3135722 w 3135722"/>
              <a:gd name="connsiteY2" fmla="*/ 5125278 h 5337810"/>
              <a:gd name="connsiteX3" fmla="*/ 0 w 3135722"/>
              <a:gd name="connsiteY3" fmla="*/ 5337810 h 5337810"/>
              <a:gd name="connsiteX4" fmla="*/ 100465 w 3135722"/>
              <a:gd name="connsiteY4" fmla="*/ 0 h 5337810"/>
              <a:gd name="connsiteX0" fmla="*/ 100465 w 3052412"/>
              <a:gd name="connsiteY0" fmla="*/ 0 h 5337810"/>
              <a:gd name="connsiteX1" fmla="*/ 2909008 w 3052412"/>
              <a:gd name="connsiteY1" fmla="*/ 79515 h 5337810"/>
              <a:gd name="connsiteX2" fmla="*/ 3052412 w 3052412"/>
              <a:gd name="connsiteY2" fmla="*/ 5312778 h 5337810"/>
              <a:gd name="connsiteX3" fmla="*/ 0 w 3052412"/>
              <a:gd name="connsiteY3" fmla="*/ 5337810 h 5337810"/>
              <a:gd name="connsiteX4" fmla="*/ 100465 w 3052412"/>
              <a:gd name="connsiteY4" fmla="*/ 0 h 5337810"/>
              <a:gd name="connsiteX0" fmla="*/ 100465 w 2932436"/>
              <a:gd name="connsiteY0" fmla="*/ 0 h 5337810"/>
              <a:gd name="connsiteX1" fmla="*/ 2909008 w 2932436"/>
              <a:gd name="connsiteY1" fmla="*/ 79515 h 5337810"/>
              <a:gd name="connsiteX2" fmla="*/ 2932436 w 2932436"/>
              <a:gd name="connsiteY2" fmla="*/ 5216890 h 5337810"/>
              <a:gd name="connsiteX3" fmla="*/ 0 w 2932436"/>
              <a:gd name="connsiteY3" fmla="*/ 5337810 h 5337810"/>
              <a:gd name="connsiteX4" fmla="*/ 100465 w 2932436"/>
              <a:gd name="connsiteY4" fmla="*/ 0 h 5337810"/>
              <a:gd name="connsiteX0" fmla="*/ 100465 w 2909008"/>
              <a:gd name="connsiteY0" fmla="*/ 0 h 5337810"/>
              <a:gd name="connsiteX1" fmla="*/ 2909008 w 2909008"/>
              <a:gd name="connsiteY1" fmla="*/ 79515 h 5337810"/>
              <a:gd name="connsiteX2" fmla="*/ 2850374 w 2909008"/>
              <a:gd name="connsiteY2" fmla="*/ 5310105 h 5337810"/>
              <a:gd name="connsiteX3" fmla="*/ 0 w 2909008"/>
              <a:gd name="connsiteY3" fmla="*/ 5337810 h 5337810"/>
              <a:gd name="connsiteX4" fmla="*/ 100465 w 2909008"/>
              <a:gd name="connsiteY4" fmla="*/ 0 h 5337810"/>
              <a:gd name="connsiteX0" fmla="*/ 100465 w 2909008"/>
              <a:gd name="connsiteY0" fmla="*/ 0 h 5356623"/>
              <a:gd name="connsiteX1" fmla="*/ 2909008 w 2909008"/>
              <a:gd name="connsiteY1" fmla="*/ 79515 h 5356623"/>
              <a:gd name="connsiteX2" fmla="*/ 2802608 w 2909008"/>
              <a:gd name="connsiteY2" fmla="*/ 5356623 h 5356623"/>
              <a:gd name="connsiteX3" fmla="*/ 0 w 2909008"/>
              <a:gd name="connsiteY3" fmla="*/ 5337810 h 5356623"/>
              <a:gd name="connsiteX4" fmla="*/ 100465 w 2909008"/>
              <a:gd name="connsiteY4" fmla="*/ 0 h 5356623"/>
              <a:gd name="connsiteX0" fmla="*/ 100465 w 2909008"/>
              <a:gd name="connsiteY0" fmla="*/ 0 h 5343688"/>
              <a:gd name="connsiteX1" fmla="*/ 2909008 w 2909008"/>
              <a:gd name="connsiteY1" fmla="*/ 79515 h 5343688"/>
              <a:gd name="connsiteX2" fmla="*/ 2843194 w 2909008"/>
              <a:gd name="connsiteY2" fmla="*/ 5343688 h 5343688"/>
              <a:gd name="connsiteX3" fmla="*/ 0 w 2909008"/>
              <a:gd name="connsiteY3" fmla="*/ 5337810 h 5343688"/>
              <a:gd name="connsiteX4" fmla="*/ 100465 w 2909008"/>
              <a:gd name="connsiteY4" fmla="*/ 0 h 5343688"/>
              <a:gd name="connsiteX0" fmla="*/ 100465 w 2909008"/>
              <a:gd name="connsiteY0" fmla="*/ 0 h 5363625"/>
              <a:gd name="connsiteX1" fmla="*/ 2909008 w 2909008"/>
              <a:gd name="connsiteY1" fmla="*/ 79515 h 5363625"/>
              <a:gd name="connsiteX2" fmla="*/ 2822723 w 2909008"/>
              <a:gd name="connsiteY2" fmla="*/ 5363625 h 5363625"/>
              <a:gd name="connsiteX3" fmla="*/ 0 w 2909008"/>
              <a:gd name="connsiteY3" fmla="*/ 5337810 h 5363625"/>
              <a:gd name="connsiteX4" fmla="*/ 100465 w 2909008"/>
              <a:gd name="connsiteY4" fmla="*/ 0 h 5363625"/>
              <a:gd name="connsiteX0" fmla="*/ 100465 w 2909008"/>
              <a:gd name="connsiteY0" fmla="*/ 0 h 5383919"/>
              <a:gd name="connsiteX1" fmla="*/ 2909008 w 2909008"/>
              <a:gd name="connsiteY1" fmla="*/ 79515 h 5383919"/>
              <a:gd name="connsiteX2" fmla="*/ 2829191 w 2909008"/>
              <a:gd name="connsiteY2" fmla="*/ 5383919 h 5383919"/>
              <a:gd name="connsiteX3" fmla="*/ 0 w 2909008"/>
              <a:gd name="connsiteY3" fmla="*/ 5337810 h 5383919"/>
              <a:gd name="connsiteX4" fmla="*/ 100465 w 2909008"/>
              <a:gd name="connsiteY4" fmla="*/ 0 h 5383919"/>
              <a:gd name="connsiteX0" fmla="*/ 100465 w 2927206"/>
              <a:gd name="connsiteY0" fmla="*/ 0 h 5383919"/>
              <a:gd name="connsiteX1" fmla="*/ 2927206 w 2927206"/>
              <a:gd name="connsiteY1" fmla="*/ 61793 h 5383919"/>
              <a:gd name="connsiteX2" fmla="*/ 2829191 w 2927206"/>
              <a:gd name="connsiteY2" fmla="*/ 5383919 h 5383919"/>
              <a:gd name="connsiteX3" fmla="*/ 0 w 2927206"/>
              <a:gd name="connsiteY3" fmla="*/ 5337810 h 5383919"/>
              <a:gd name="connsiteX4" fmla="*/ 100465 w 2927206"/>
              <a:gd name="connsiteY4" fmla="*/ 0 h 5383919"/>
              <a:gd name="connsiteX0" fmla="*/ 100465 w 2927444"/>
              <a:gd name="connsiteY0" fmla="*/ 0 h 5383919"/>
              <a:gd name="connsiteX1" fmla="*/ 2927444 w 2927444"/>
              <a:gd name="connsiteY1" fmla="*/ 43834 h 5383919"/>
              <a:gd name="connsiteX2" fmla="*/ 2829191 w 2927444"/>
              <a:gd name="connsiteY2" fmla="*/ 5383919 h 5383919"/>
              <a:gd name="connsiteX3" fmla="*/ 0 w 2927444"/>
              <a:gd name="connsiteY3" fmla="*/ 5337810 h 5383919"/>
              <a:gd name="connsiteX4" fmla="*/ 100465 w 2927444"/>
              <a:gd name="connsiteY4" fmla="*/ 0 h 5383919"/>
              <a:gd name="connsiteX0" fmla="*/ 55924 w 2927444"/>
              <a:gd name="connsiteY0" fmla="*/ 0 h 5411452"/>
              <a:gd name="connsiteX1" fmla="*/ 2927444 w 2927444"/>
              <a:gd name="connsiteY1" fmla="*/ 71367 h 5411452"/>
              <a:gd name="connsiteX2" fmla="*/ 2829191 w 2927444"/>
              <a:gd name="connsiteY2" fmla="*/ 5411452 h 5411452"/>
              <a:gd name="connsiteX3" fmla="*/ 0 w 2927444"/>
              <a:gd name="connsiteY3" fmla="*/ 5365343 h 5411452"/>
              <a:gd name="connsiteX4" fmla="*/ 55924 w 2927444"/>
              <a:gd name="connsiteY4" fmla="*/ 0 h 541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7444" h="5411452">
                <a:moveTo>
                  <a:pt x="55924" y="0"/>
                </a:moveTo>
                <a:lnTo>
                  <a:pt x="2927444" y="71367"/>
                </a:lnTo>
                <a:lnTo>
                  <a:pt x="2829191" y="5411452"/>
                </a:lnTo>
                <a:lnTo>
                  <a:pt x="0" y="5365343"/>
                </a:lnTo>
                <a:lnTo>
                  <a:pt x="5592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scene3d>
            <a:camera prst="isometricRightUp"/>
            <a:lightRig rig="threePt" dir="t"/>
          </a:scene3d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13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6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3036498" y="0"/>
            <a:ext cx="9155502" cy="6858000"/>
          </a:xfrm>
          <a:custGeom>
            <a:avLst/>
            <a:gdLst>
              <a:gd name="connsiteX0" fmla="*/ 6857999 w 9155502"/>
              <a:gd name="connsiteY0" fmla="*/ 0 h 6858000"/>
              <a:gd name="connsiteX1" fmla="*/ 9155502 w 9155502"/>
              <a:gd name="connsiteY1" fmla="*/ 0 h 6858000"/>
              <a:gd name="connsiteX2" fmla="*/ 9155502 w 9155502"/>
              <a:gd name="connsiteY2" fmla="*/ 6858000 h 6858000"/>
              <a:gd name="connsiteX3" fmla="*/ 0 w 9155502"/>
              <a:gd name="connsiteY3" fmla="*/ 6858000 h 6858000"/>
              <a:gd name="connsiteX4" fmla="*/ 3429000 w 9155502"/>
              <a:gd name="connsiteY4" fmla="*/ 3429000 h 6858000"/>
              <a:gd name="connsiteX5" fmla="*/ 3428999 w 9155502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5502" h="6858000">
                <a:moveTo>
                  <a:pt x="6857999" y="0"/>
                </a:moveTo>
                <a:lnTo>
                  <a:pt x="9155502" y="0"/>
                </a:lnTo>
                <a:lnTo>
                  <a:pt x="9155502" y="6858000"/>
                </a:lnTo>
                <a:lnTo>
                  <a:pt x="0" y="6858000"/>
                </a:lnTo>
                <a:lnTo>
                  <a:pt x="3429000" y="3429000"/>
                </a:lnTo>
                <a:lnTo>
                  <a:pt x="3428999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Freeform: Shape 7"/>
          <p:cNvSpPr/>
          <p:nvPr userDrawn="1"/>
        </p:nvSpPr>
        <p:spPr>
          <a:xfrm>
            <a:off x="9155502" y="0"/>
            <a:ext cx="12700" cy="12700"/>
          </a:xfrm>
          <a:custGeom>
            <a:avLst/>
            <a:gdLst>
              <a:gd name="connsiteX0" fmla="*/ 0 w 12700"/>
              <a:gd name="connsiteY0" fmla="*/ 0 h 12700"/>
              <a:gd name="connsiteX1" fmla="*/ 1 w 12700"/>
              <a:gd name="connsiteY1" fmla="*/ 0 h 12700"/>
              <a:gd name="connsiteX2" fmla="*/ 12700 w 12700"/>
              <a:gd name="connsiteY2" fmla="*/ 0 h 12700"/>
              <a:gd name="connsiteX3" fmla="*/ 12700 w 12700"/>
              <a:gd name="connsiteY3" fmla="*/ 12700 h 12700"/>
              <a:gd name="connsiteX4" fmla="*/ 0 w 12700"/>
              <a:gd name="connsiteY4" fmla="*/ 0 h 1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0" h="12700">
                <a:moveTo>
                  <a:pt x="0" y="0"/>
                </a:moveTo>
                <a:lnTo>
                  <a:pt x="1" y="0"/>
                </a:lnTo>
                <a:lnTo>
                  <a:pt x="12700" y="0"/>
                </a:lnTo>
                <a:lnTo>
                  <a:pt x="12700" y="127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Freeform: Shape 5"/>
          <p:cNvSpPr/>
          <p:nvPr userDrawn="1"/>
        </p:nvSpPr>
        <p:spPr>
          <a:xfrm>
            <a:off x="9155502" y="6845300"/>
            <a:ext cx="12700" cy="12700"/>
          </a:xfrm>
          <a:custGeom>
            <a:avLst/>
            <a:gdLst>
              <a:gd name="connsiteX0" fmla="*/ 12700 w 12700"/>
              <a:gd name="connsiteY0" fmla="*/ 0 h 12700"/>
              <a:gd name="connsiteX1" fmla="*/ 12700 w 12700"/>
              <a:gd name="connsiteY1" fmla="*/ 12700 h 12700"/>
              <a:gd name="connsiteX2" fmla="*/ 0 w 12700"/>
              <a:gd name="connsiteY2" fmla="*/ 12700 h 12700"/>
              <a:gd name="connsiteX3" fmla="*/ 12700 w 12700"/>
              <a:gd name="connsiteY3" fmla="*/ 0 h 1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00" h="12700">
                <a:moveTo>
                  <a:pt x="12700" y="0"/>
                </a:moveTo>
                <a:lnTo>
                  <a:pt x="12700" y="12700"/>
                </a:lnTo>
                <a:lnTo>
                  <a:pt x="0" y="12700"/>
                </a:lnTo>
                <a:lnTo>
                  <a:pt x="1270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8686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 userDrawn="1"/>
        </p:nvSpPr>
        <p:spPr>
          <a:xfrm>
            <a:off x="5315854" y="0"/>
            <a:ext cx="11695796" cy="6858000"/>
          </a:xfrm>
          <a:prstGeom prst="parallelogram">
            <a:avLst>
              <a:gd name="adj" fmla="val 10063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 rot="300380">
            <a:off x="6763096" y="1534698"/>
            <a:ext cx="4309022" cy="2867729"/>
          </a:xfrm>
          <a:custGeom>
            <a:avLst/>
            <a:gdLst>
              <a:gd name="connsiteX0" fmla="*/ 0 w 3507697"/>
              <a:gd name="connsiteY0" fmla="*/ 0 h 2338388"/>
              <a:gd name="connsiteX1" fmla="*/ 3507697 w 3507697"/>
              <a:gd name="connsiteY1" fmla="*/ 0 h 2338388"/>
              <a:gd name="connsiteX2" fmla="*/ 3507697 w 3507697"/>
              <a:gd name="connsiteY2" fmla="*/ 2338388 h 2338388"/>
              <a:gd name="connsiteX3" fmla="*/ 0 w 3507697"/>
              <a:gd name="connsiteY3" fmla="*/ 2338388 h 2338388"/>
              <a:gd name="connsiteX4" fmla="*/ 0 w 3507697"/>
              <a:gd name="connsiteY4" fmla="*/ 0 h 2338388"/>
              <a:gd name="connsiteX0" fmla="*/ 0 w 3783518"/>
              <a:gd name="connsiteY0" fmla="*/ 169497 h 2507885"/>
              <a:gd name="connsiteX1" fmla="*/ 3783518 w 3783518"/>
              <a:gd name="connsiteY1" fmla="*/ 0 h 2507885"/>
              <a:gd name="connsiteX2" fmla="*/ 3507697 w 3783518"/>
              <a:gd name="connsiteY2" fmla="*/ 2507885 h 2507885"/>
              <a:gd name="connsiteX3" fmla="*/ 0 w 3783518"/>
              <a:gd name="connsiteY3" fmla="*/ 2507885 h 2507885"/>
              <a:gd name="connsiteX4" fmla="*/ 0 w 3783518"/>
              <a:gd name="connsiteY4" fmla="*/ 169497 h 2507885"/>
              <a:gd name="connsiteX0" fmla="*/ 0 w 3889791"/>
              <a:gd name="connsiteY0" fmla="*/ 178806 h 2517194"/>
              <a:gd name="connsiteX1" fmla="*/ 3889791 w 3889791"/>
              <a:gd name="connsiteY1" fmla="*/ 0 h 2517194"/>
              <a:gd name="connsiteX2" fmla="*/ 3507697 w 3889791"/>
              <a:gd name="connsiteY2" fmla="*/ 2517194 h 2517194"/>
              <a:gd name="connsiteX3" fmla="*/ 0 w 3889791"/>
              <a:gd name="connsiteY3" fmla="*/ 2517194 h 2517194"/>
              <a:gd name="connsiteX4" fmla="*/ 0 w 3889791"/>
              <a:gd name="connsiteY4" fmla="*/ 178806 h 2517194"/>
              <a:gd name="connsiteX0" fmla="*/ 0 w 3966642"/>
              <a:gd name="connsiteY0" fmla="*/ 262030 h 2600418"/>
              <a:gd name="connsiteX1" fmla="*/ 3966642 w 3966642"/>
              <a:gd name="connsiteY1" fmla="*/ 0 h 2600418"/>
              <a:gd name="connsiteX2" fmla="*/ 3507697 w 3966642"/>
              <a:gd name="connsiteY2" fmla="*/ 2600418 h 2600418"/>
              <a:gd name="connsiteX3" fmla="*/ 0 w 3966642"/>
              <a:gd name="connsiteY3" fmla="*/ 2600418 h 2600418"/>
              <a:gd name="connsiteX4" fmla="*/ 0 w 3966642"/>
              <a:gd name="connsiteY4" fmla="*/ 262030 h 2600418"/>
              <a:gd name="connsiteX0" fmla="*/ 0 w 4072250"/>
              <a:gd name="connsiteY0" fmla="*/ 278931 h 2617319"/>
              <a:gd name="connsiteX1" fmla="*/ 4072250 w 4072250"/>
              <a:gd name="connsiteY1" fmla="*/ 0 h 2617319"/>
              <a:gd name="connsiteX2" fmla="*/ 3507697 w 4072250"/>
              <a:gd name="connsiteY2" fmla="*/ 2617319 h 2617319"/>
              <a:gd name="connsiteX3" fmla="*/ 0 w 4072250"/>
              <a:gd name="connsiteY3" fmla="*/ 2617319 h 2617319"/>
              <a:gd name="connsiteX4" fmla="*/ 0 w 4072250"/>
              <a:gd name="connsiteY4" fmla="*/ 278931 h 2617319"/>
              <a:gd name="connsiteX0" fmla="*/ 0 w 4128988"/>
              <a:gd name="connsiteY0" fmla="*/ 329796 h 2668184"/>
              <a:gd name="connsiteX1" fmla="*/ 4128988 w 4128988"/>
              <a:gd name="connsiteY1" fmla="*/ 0 h 2668184"/>
              <a:gd name="connsiteX2" fmla="*/ 3507697 w 4128988"/>
              <a:gd name="connsiteY2" fmla="*/ 2668184 h 2668184"/>
              <a:gd name="connsiteX3" fmla="*/ 0 w 4128988"/>
              <a:gd name="connsiteY3" fmla="*/ 2668184 h 2668184"/>
              <a:gd name="connsiteX4" fmla="*/ 0 w 4128988"/>
              <a:gd name="connsiteY4" fmla="*/ 329796 h 2668184"/>
              <a:gd name="connsiteX0" fmla="*/ 0 w 4086102"/>
              <a:gd name="connsiteY0" fmla="*/ 295443 h 2633831"/>
              <a:gd name="connsiteX1" fmla="*/ 4086102 w 4086102"/>
              <a:gd name="connsiteY1" fmla="*/ 0 h 2633831"/>
              <a:gd name="connsiteX2" fmla="*/ 3507697 w 4086102"/>
              <a:gd name="connsiteY2" fmla="*/ 2633831 h 2633831"/>
              <a:gd name="connsiteX3" fmla="*/ 0 w 4086102"/>
              <a:gd name="connsiteY3" fmla="*/ 2633831 h 2633831"/>
              <a:gd name="connsiteX4" fmla="*/ 0 w 4086102"/>
              <a:gd name="connsiteY4" fmla="*/ 295443 h 2633831"/>
              <a:gd name="connsiteX0" fmla="*/ 0 w 4086102"/>
              <a:gd name="connsiteY0" fmla="*/ 295443 h 2695111"/>
              <a:gd name="connsiteX1" fmla="*/ 4086102 w 4086102"/>
              <a:gd name="connsiteY1" fmla="*/ 0 h 2695111"/>
              <a:gd name="connsiteX2" fmla="*/ 3681347 w 4086102"/>
              <a:gd name="connsiteY2" fmla="*/ 2695111 h 2695111"/>
              <a:gd name="connsiteX3" fmla="*/ 0 w 4086102"/>
              <a:gd name="connsiteY3" fmla="*/ 2633831 h 2695111"/>
              <a:gd name="connsiteX4" fmla="*/ 0 w 4086102"/>
              <a:gd name="connsiteY4" fmla="*/ 295443 h 2695111"/>
              <a:gd name="connsiteX0" fmla="*/ 0 w 4086102"/>
              <a:gd name="connsiteY0" fmla="*/ 295443 h 2798060"/>
              <a:gd name="connsiteX1" fmla="*/ 4086102 w 4086102"/>
              <a:gd name="connsiteY1" fmla="*/ 0 h 2798060"/>
              <a:gd name="connsiteX2" fmla="*/ 3728611 w 4086102"/>
              <a:gd name="connsiteY2" fmla="*/ 2798060 h 2798060"/>
              <a:gd name="connsiteX3" fmla="*/ 0 w 4086102"/>
              <a:gd name="connsiteY3" fmla="*/ 2633831 h 2798060"/>
              <a:gd name="connsiteX4" fmla="*/ 0 w 4086102"/>
              <a:gd name="connsiteY4" fmla="*/ 295443 h 2798060"/>
              <a:gd name="connsiteX0" fmla="*/ 0 w 4086102"/>
              <a:gd name="connsiteY0" fmla="*/ 295443 h 2841611"/>
              <a:gd name="connsiteX1" fmla="*/ 4086102 w 4086102"/>
              <a:gd name="connsiteY1" fmla="*/ 0 h 2841611"/>
              <a:gd name="connsiteX2" fmla="*/ 3755373 w 4086102"/>
              <a:gd name="connsiteY2" fmla="*/ 2841611 h 2841611"/>
              <a:gd name="connsiteX3" fmla="*/ 0 w 4086102"/>
              <a:gd name="connsiteY3" fmla="*/ 2633831 h 2841611"/>
              <a:gd name="connsiteX4" fmla="*/ 0 w 4086102"/>
              <a:gd name="connsiteY4" fmla="*/ 295443 h 2841611"/>
              <a:gd name="connsiteX0" fmla="*/ 0 w 4086102"/>
              <a:gd name="connsiteY0" fmla="*/ 295443 h 2832025"/>
              <a:gd name="connsiteX1" fmla="*/ 4086102 w 4086102"/>
              <a:gd name="connsiteY1" fmla="*/ 0 h 2832025"/>
              <a:gd name="connsiteX2" fmla="*/ 3777481 w 4086102"/>
              <a:gd name="connsiteY2" fmla="*/ 2832025 h 2832025"/>
              <a:gd name="connsiteX3" fmla="*/ 0 w 4086102"/>
              <a:gd name="connsiteY3" fmla="*/ 2633831 h 2832025"/>
              <a:gd name="connsiteX4" fmla="*/ 0 w 4086102"/>
              <a:gd name="connsiteY4" fmla="*/ 295443 h 2832025"/>
              <a:gd name="connsiteX0" fmla="*/ 105884 w 4191986"/>
              <a:gd name="connsiteY0" fmla="*/ 295443 h 2832025"/>
              <a:gd name="connsiteX1" fmla="*/ 4191986 w 4191986"/>
              <a:gd name="connsiteY1" fmla="*/ 0 h 2832025"/>
              <a:gd name="connsiteX2" fmla="*/ 3883365 w 4191986"/>
              <a:gd name="connsiteY2" fmla="*/ 2832025 h 2832025"/>
              <a:gd name="connsiteX3" fmla="*/ 0 w 4191986"/>
              <a:gd name="connsiteY3" fmla="*/ 2734897 h 2832025"/>
              <a:gd name="connsiteX4" fmla="*/ 105884 w 4191986"/>
              <a:gd name="connsiteY4" fmla="*/ 295443 h 2832025"/>
              <a:gd name="connsiteX0" fmla="*/ 197364 w 4283466"/>
              <a:gd name="connsiteY0" fmla="*/ 295443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197364 w 4283466"/>
              <a:gd name="connsiteY4" fmla="*/ 295443 h 2832025"/>
              <a:gd name="connsiteX0" fmla="*/ 284189 w 4283466"/>
              <a:gd name="connsiteY0" fmla="*/ 326083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284189 w 4283466"/>
              <a:gd name="connsiteY4" fmla="*/ 326083 h 2832025"/>
              <a:gd name="connsiteX0" fmla="*/ 399383 w 4283466"/>
              <a:gd name="connsiteY0" fmla="*/ 331290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399383 w 4283466"/>
              <a:gd name="connsiteY4" fmla="*/ 331290 h 2832025"/>
              <a:gd name="connsiteX0" fmla="*/ 437338 w 4283466"/>
              <a:gd name="connsiteY0" fmla="*/ 327965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437338 w 4283466"/>
              <a:gd name="connsiteY4" fmla="*/ 327965 h 2832025"/>
              <a:gd name="connsiteX0" fmla="*/ 433348 w 4283466"/>
              <a:gd name="connsiteY0" fmla="*/ 282420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433348 w 4283466"/>
              <a:gd name="connsiteY4" fmla="*/ 282420 h 2832025"/>
              <a:gd name="connsiteX0" fmla="*/ 463712 w 4283466"/>
              <a:gd name="connsiteY0" fmla="*/ 279760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463712 w 4283466"/>
              <a:gd name="connsiteY4" fmla="*/ 279760 h 2832025"/>
              <a:gd name="connsiteX0" fmla="*/ 482344 w 4283466"/>
              <a:gd name="connsiteY0" fmla="*/ 383305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482344 w 4283466"/>
              <a:gd name="connsiteY4" fmla="*/ 383305 h 2832025"/>
              <a:gd name="connsiteX0" fmla="*/ 468699 w 4283466"/>
              <a:gd name="connsiteY0" fmla="*/ 336693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468699 w 4283466"/>
              <a:gd name="connsiteY4" fmla="*/ 336693 h 2832025"/>
              <a:gd name="connsiteX0" fmla="*/ 470534 w 4283466"/>
              <a:gd name="connsiteY0" fmla="*/ 303066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470534 w 4283466"/>
              <a:gd name="connsiteY4" fmla="*/ 303066 h 2832025"/>
              <a:gd name="connsiteX0" fmla="*/ 450309 w 4283466"/>
              <a:gd name="connsiteY0" fmla="*/ 290495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450309 w 4283466"/>
              <a:gd name="connsiteY4" fmla="*/ 290495 h 2832025"/>
              <a:gd name="connsiteX0" fmla="*/ 450309 w 4296452"/>
              <a:gd name="connsiteY0" fmla="*/ 305975 h 2847505"/>
              <a:gd name="connsiteX1" fmla="*/ 4296452 w 4296452"/>
              <a:gd name="connsiteY1" fmla="*/ 0 h 2847505"/>
              <a:gd name="connsiteX2" fmla="*/ 3974845 w 4296452"/>
              <a:gd name="connsiteY2" fmla="*/ 2847505 h 2847505"/>
              <a:gd name="connsiteX3" fmla="*/ 0 w 4296452"/>
              <a:gd name="connsiteY3" fmla="*/ 2666600 h 2847505"/>
              <a:gd name="connsiteX4" fmla="*/ 450309 w 4296452"/>
              <a:gd name="connsiteY4" fmla="*/ 305975 h 2847505"/>
              <a:gd name="connsiteX0" fmla="*/ 450309 w 4310684"/>
              <a:gd name="connsiteY0" fmla="*/ 307222 h 2848752"/>
              <a:gd name="connsiteX1" fmla="*/ 4310684 w 4310684"/>
              <a:gd name="connsiteY1" fmla="*/ 0 h 2848752"/>
              <a:gd name="connsiteX2" fmla="*/ 3974845 w 4310684"/>
              <a:gd name="connsiteY2" fmla="*/ 2848752 h 2848752"/>
              <a:gd name="connsiteX3" fmla="*/ 0 w 4310684"/>
              <a:gd name="connsiteY3" fmla="*/ 2667847 h 2848752"/>
              <a:gd name="connsiteX4" fmla="*/ 450309 w 4310684"/>
              <a:gd name="connsiteY4" fmla="*/ 307222 h 2848752"/>
              <a:gd name="connsiteX0" fmla="*/ 450309 w 4310684"/>
              <a:gd name="connsiteY0" fmla="*/ 307222 h 2867729"/>
              <a:gd name="connsiteX1" fmla="*/ 4310684 w 4310684"/>
              <a:gd name="connsiteY1" fmla="*/ 0 h 2867729"/>
              <a:gd name="connsiteX2" fmla="*/ 3976507 w 4310684"/>
              <a:gd name="connsiteY2" fmla="*/ 2867729 h 2867729"/>
              <a:gd name="connsiteX3" fmla="*/ 0 w 4310684"/>
              <a:gd name="connsiteY3" fmla="*/ 2667847 h 2867729"/>
              <a:gd name="connsiteX4" fmla="*/ 450309 w 4310684"/>
              <a:gd name="connsiteY4" fmla="*/ 307222 h 2867729"/>
              <a:gd name="connsiteX0" fmla="*/ 445149 w 4305524"/>
              <a:gd name="connsiteY0" fmla="*/ 307222 h 2867729"/>
              <a:gd name="connsiteX1" fmla="*/ 4305524 w 4305524"/>
              <a:gd name="connsiteY1" fmla="*/ 0 h 2867729"/>
              <a:gd name="connsiteX2" fmla="*/ 3971347 w 4305524"/>
              <a:gd name="connsiteY2" fmla="*/ 2867729 h 2867729"/>
              <a:gd name="connsiteX3" fmla="*/ 0 w 4305524"/>
              <a:gd name="connsiteY3" fmla="*/ 2672175 h 2867729"/>
              <a:gd name="connsiteX4" fmla="*/ 445149 w 4305524"/>
              <a:gd name="connsiteY4" fmla="*/ 307222 h 2867729"/>
              <a:gd name="connsiteX0" fmla="*/ 441825 w 4302200"/>
              <a:gd name="connsiteY0" fmla="*/ 307222 h 2867729"/>
              <a:gd name="connsiteX1" fmla="*/ 4302200 w 4302200"/>
              <a:gd name="connsiteY1" fmla="*/ 0 h 2867729"/>
              <a:gd name="connsiteX2" fmla="*/ 3968023 w 4302200"/>
              <a:gd name="connsiteY2" fmla="*/ 2867729 h 2867729"/>
              <a:gd name="connsiteX3" fmla="*/ 0 w 4302200"/>
              <a:gd name="connsiteY3" fmla="*/ 2710129 h 2867729"/>
              <a:gd name="connsiteX4" fmla="*/ 441825 w 4302200"/>
              <a:gd name="connsiteY4" fmla="*/ 307222 h 2867729"/>
              <a:gd name="connsiteX0" fmla="*/ 448231 w 4308606"/>
              <a:gd name="connsiteY0" fmla="*/ 307222 h 2867729"/>
              <a:gd name="connsiteX1" fmla="*/ 4308606 w 4308606"/>
              <a:gd name="connsiteY1" fmla="*/ 0 h 2867729"/>
              <a:gd name="connsiteX2" fmla="*/ 3974429 w 4308606"/>
              <a:gd name="connsiteY2" fmla="*/ 2867729 h 2867729"/>
              <a:gd name="connsiteX3" fmla="*/ 0 w 4308606"/>
              <a:gd name="connsiteY3" fmla="*/ 2691567 h 2867729"/>
              <a:gd name="connsiteX4" fmla="*/ 448231 w 4308606"/>
              <a:gd name="connsiteY4" fmla="*/ 307222 h 2867729"/>
              <a:gd name="connsiteX0" fmla="*/ 448647 w 4309022"/>
              <a:gd name="connsiteY0" fmla="*/ 307222 h 2867729"/>
              <a:gd name="connsiteX1" fmla="*/ 4309022 w 4309022"/>
              <a:gd name="connsiteY1" fmla="*/ 0 h 2867729"/>
              <a:gd name="connsiteX2" fmla="*/ 3974845 w 4309022"/>
              <a:gd name="connsiteY2" fmla="*/ 2867729 h 2867729"/>
              <a:gd name="connsiteX3" fmla="*/ 0 w 4309022"/>
              <a:gd name="connsiteY3" fmla="*/ 2686822 h 2867729"/>
              <a:gd name="connsiteX4" fmla="*/ 448647 w 4309022"/>
              <a:gd name="connsiteY4" fmla="*/ 307222 h 286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9022" h="2867729">
                <a:moveTo>
                  <a:pt x="448647" y="307222"/>
                </a:moveTo>
                <a:lnTo>
                  <a:pt x="4309022" y="0"/>
                </a:lnTo>
                <a:lnTo>
                  <a:pt x="3974845" y="2867729"/>
                </a:lnTo>
                <a:lnTo>
                  <a:pt x="0" y="2686822"/>
                </a:lnTo>
                <a:lnTo>
                  <a:pt x="448647" y="30722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114300">
              <a:prstClr val="black"/>
            </a:innerShdw>
          </a:effectLst>
          <a:scene3d>
            <a:camera prst="isometricOffAxis1Right"/>
            <a:lightRig rig="threePt" dir="t"/>
          </a:scene3d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1286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848710" y="2686209"/>
            <a:ext cx="1914532" cy="1914532"/>
          </a:xfrm>
          <a:custGeom>
            <a:avLst/>
            <a:gdLst>
              <a:gd name="connsiteX0" fmla="*/ 957266 w 1914532"/>
              <a:gd name="connsiteY0" fmla="*/ 0 h 1914532"/>
              <a:gd name="connsiteX1" fmla="*/ 1453113 w 1914532"/>
              <a:gd name="connsiteY1" fmla="*/ 205386 h 1914532"/>
              <a:gd name="connsiteX2" fmla="*/ 1709146 w 1914532"/>
              <a:gd name="connsiteY2" fmla="*/ 461420 h 1914532"/>
              <a:gd name="connsiteX3" fmla="*/ 1709146 w 1914532"/>
              <a:gd name="connsiteY3" fmla="*/ 1453113 h 1914532"/>
              <a:gd name="connsiteX4" fmla="*/ 1453113 w 1914532"/>
              <a:gd name="connsiteY4" fmla="*/ 1709146 h 1914532"/>
              <a:gd name="connsiteX5" fmla="*/ 461419 w 1914532"/>
              <a:gd name="connsiteY5" fmla="*/ 1709146 h 1914532"/>
              <a:gd name="connsiteX6" fmla="*/ 205386 w 1914532"/>
              <a:gd name="connsiteY6" fmla="*/ 1453113 h 1914532"/>
              <a:gd name="connsiteX7" fmla="*/ 205386 w 1914532"/>
              <a:gd name="connsiteY7" fmla="*/ 461420 h 1914532"/>
              <a:gd name="connsiteX8" fmla="*/ 461419 w 1914532"/>
              <a:gd name="connsiteY8" fmla="*/ 205386 h 1914532"/>
              <a:gd name="connsiteX9" fmla="*/ 957266 w 1914532"/>
              <a:gd name="connsiteY9" fmla="*/ 0 h 191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4532" h="1914532">
                <a:moveTo>
                  <a:pt x="957266" y="0"/>
                </a:moveTo>
                <a:cubicBezTo>
                  <a:pt x="1136727" y="0"/>
                  <a:pt x="1316188" y="68462"/>
                  <a:pt x="1453113" y="205386"/>
                </a:cubicBezTo>
                <a:lnTo>
                  <a:pt x="1709146" y="461420"/>
                </a:lnTo>
                <a:cubicBezTo>
                  <a:pt x="1982995" y="735268"/>
                  <a:pt x="1982995" y="1179264"/>
                  <a:pt x="1709146" y="1453113"/>
                </a:cubicBezTo>
                <a:lnTo>
                  <a:pt x="1453113" y="1709146"/>
                </a:lnTo>
                <a:cubicBezTo>
                  <a:pt x="1179264" y="1982995"/>
                  <a:pt x="735268" y="1982995"/>
                  <a:pt x="461419" y="1709146"/>
                </a:cubicBezTo>
                <a:lnTo>
                  <a:pt x="205386" y="1453113"/>
                </a:lnTo>
                <a:cubicBezTo>
                  <a:pt x="-68462" y="1179264"/>
                  <a:pt x="-68462" y="735268"/>
                  <a:pt x="205386" y="461420"/>
                </a:cubicBezTo>
                <a:lnTo>
                  <a:pt x="461419" y="205386"/>
                </a:lnTo>
                <a:cubicBezTo>
                  <a:pt x="598344" y="68462"/>
                  <a:pt x="777805" y="0"/>
                  <a:pt x="9572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428759" y="2686209"/>
            <a:ext cx="1914532" cy="1914532"/>
          </a:xfrm>
          <a:custGeom>
            <a:avLst/>
            <a:gdLst>
              <a:gd name="connsiteX0" fmla="*/ 957266 w 1914532"/>
              <a:gd name="connsiteY0" fmla="*/ 0 h 1914532"/>
              <a:gd name="connsiteX1" fmla="*/ 1453113 w 1914532"/>
              <a:gd name="connsiteY1" fmla="*/ 205386 h 1914532"/>
              <a:gd name="connsiteX2" fmla="*/ 1709146 w 1914532"/>
              <a:gd name="connsiteY2" fmla="*/ 461420 h 1914532"/>
              <a:gd name="connsiteX3" fmla="*/ 1709146 w 1914532"/>
              <a:gd name="connsiteY3" fmla="*/ 1453113 h 1914532"/>
              <a:gd name="connsiteX4" fmla="*/ 1453113 w 1914532"/>
              <a:gd name="connsiteY4" fmla="*/ 1709146 h 1914532"/>
              <a:gd name="connsiteX5" fmla="*/ 461419 w 1914532"/>
              <a:gd name="connsiteY5" fmla="*/ 1709146 h 1914532"/>
              <a:gd name="connsiteX6" fmla="*/ 205386 w 1914532"/>
              <a:gd name="connsiteY6" fmla="*/ 1453113 h 1914532"/>
              <a:gd name="connsiteX7" fmla="*/ 205386 w 1914532"/>
              <a:gd name="connsiteY7" fmla="*/ 461420 h 1914532"/>
              <a:gd name="connsiteX8" fmla="*/ 461419 w 1914532"/>
              <a:gd name="connsiteY8" fmla="*/ 205386 h 1914532"/>
              <a:gd name="connsiteX9" fmla="*/ 957266 w 1914532"/>
              <a:gd name="connsiteY9" fmla="*/ 0 h 191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4532" h="1914532">
                <a:moveTo>
                  <a:pt x="957266" y="0"/>
                </a:moveTo>
                <a:cubicBezTo>
                  <a:pt x="1136727" y="0"/>
                  <a:pt x="1316188" y="68462"/>
                  <a:pt x="1453113" y="205386"/>
                </a:cubicBezTo>
                <a:lnTo>
                  <a:pt x="1709146" y="461420"/>
                </a:lnTo>
                <a:cubicBezTo>
                  <a:pt x="1982995" y="735268"/>
                  <a:pt x="1982995" y="1179264"/>
                  <a:pt x="1709146" y="1453113"/>
                </a:cubicBezTo>
                <a:lnTo>
                  <a:pt x="1453113" y="1709146"/>
                </a:lnTo>
                <a:cubicBezTo>
                  <a:pt x="1179264" y="1982995"/>
                  <a:pt x="735268" y="1982995"/>
                  <a:pt x="461419" y="1709146"/>
                </a:cubicBezTo>
                <a:lnTo>
                  <a:pt x="205386" y="1453113"/>
                </a:lnTo>
                <a:cubicBezTo>
                  <a:pt x="-68462" y="1179264"/>
                  <a:pt x="-68462" y="735268"/>
                  <a:pt x="205386" y="461420"/>
                </a:cubicBezTo>
                <a:lnTo>
                  <a:pt x="461419" y="205386"/>
                </a:lnTo>
                <a:cubicBezTo>
                  <a:pt x="598344" y="68462"/>
                  <a:pt x="777805" y="0"/>
                  <a:pt x="9572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9008808" y="2686209"/>
            <a:ext cx="1914532" cy="1914532"/>
          </a:xfrm>
          <a:custGeom>
            <a:avLst/>
            <a:gdLst>
              <a:gd name="connsiteX0" fmla="*/ 957266 w 1914532"/>
              <a:gd name="connsiteY0" fmla="*/ 0 h 1914532"/>
              <a:gd name="connsiteX1" fmla="*/ 1453113 w 1914532"/>
              <a:gd name="connsiteY1" fmla="*/ 205386 h 1914532"/>
              <a:gd name="connsiteX2" fmla="*/ 1709146 w 1914532"/>
              <a:gd name="connsiteY2" fmla="*/ 461420 h 1914532"/>
              <a:gd name="connsiteX3" fmla="*/ 1709146 w 1914532"/>
              <a:gd name="connsiteY3" fmla="*/ 1453113 h 1914532"/>
              <a:gd name="connsiteX4" fmla="*/ 1453113 w 1914532"/>
              <a:gd name="connsiteY4" fmla="*/ 1709146 h 1914532"/>
              <a:gd name="connsiteX5" fmla="*/ 461419 w 1914532"/>
              <a:gd name="connsiteY5" fmla="*/ 1709146 h 1914532"/>
              <a:gd name="connsiteX6" fmla="*/ 205386 w 1914532"/>
              <a:gd name="connsiteY6" fmla="*/ 1453113 h 1914532"/>
              <a:gd name="connsiteX7" fmla="*/ 205386 w 1914532"/>
              <a:gd name="connsiteY7" fmla="*/ 461420 h 1914532"/>
              <a:gd name="connsiteX8" fmla="*/ 461419 w 1914532"/>
              <a:gd name="connsiteY8" fmla="*/ 205386 h 1914532"/>
              <a:gd name="connsiteX9" fmla="*/ 957266 w 1914532"/>
              <a:gd name="connsiteY9" fmla="*/ 0 h 191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4532" h="1914532">
                <a:moveTo>
                  <a:pt x="957266" y="0"/>
                </a:moveTo>
                <a:cubicBezTo>
                  <a:pt x="1136727" y="0"/>
                  <a:pt x="1316188" y="68462"/>
                  <a:pt x="1453113" y="205386"/>
                </a:cubicBezTo>
                <a:lnTo>
                  <a:pt x="1709146" y="461420"/>
                </a:lnTo>
                <a:cubicBezTo>
                  <a:pt x="1982995" y="735268"/>
                  <a:pt x="1982995" y="1179264"/>
                  <a:pt x="1709146" y="1453113"/>
                </a:cubicBezTo>
                <a:lnTo>
                  <a:pt x="1453113" y="1709146"/>
                </a:lnTo>
                <a:cubicBezTo>
                  <a:pt x="1179264" y="1982995"/>
                  <a:pt x="735268" y="1982995"/>
                  <a:pt x="461419" y="1709146"/>
                </a:cubicBezTo>
                <a:lnTo>
                  <a:pt x="205386" y="1453113"/>
                </a:lnTo>
                <a:cubicBezTo>
                  <a:pt x="-68462" y="1179264"/>
                  <a:pt x="-68462" y="735268"/>
                  <a:pt x="205386" y="461420"/>
                </a:cubicBezTo>
                <a:lnTo>
                  <a:pt x="461419" y="205386"/>
                </a:lnTo>
                <a:cubicBezTo>
                  <a:pt x="598344" y="68462"/>
                  <a:pt x="777805" y="0"/>
                  <a:pt x="9572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249587" y="2686209"/>
            <a:ext cx="1914532" cy="1914532"/>
          </a:xfrm>
          <a:custGeom>
            <a:avLst/>
            <a:gdLst>
              <a:gd name="connsiteX0" fmla="*/ 957266 w 1914532"/>
              <a:gd name="connsiteY0" fmla="*/ 0 h 1914532"/>
              <a:gd name="connsiteX1" fmla="*/ 1453113 w 1914532"/>
              <a:gd name="connsiteY1" fmla="*/ 205386 h 1914532"/>
              <a:gd name="connsiteX2" fmla="*/ 1709146 w 1914532"/>
              <a:gd name="connsiteY2" fmla="*/ 461420 h 1914532"/>
              <a:gd name="connsiteX3" fmla="*/ 1709146 w 1914532"/>
              <a:gd name="connsiteY3" fmla="*/ 1453113 h 1914532"/>
              <a:gd name="connsiteX4" fmla="*/ 1453113 w 1914532"/>
              <a:gd name="connsiteY4" fmla="*/ 1709146 h 1914532"/>
              <a:gd name="connsiteX5" fmla="*/ 461419 w 1914532"/>
              <a:gd name="connsiteY5" fmla="*/ 1709146 h 1914532"/>
              <a:gd name="connsiteX6" fmla="*/ 205386 w 1914532"/>
              <a:gd name="connsiteY6" fmla="*/ 1453113 h 1914532"/>
              <a:gd name="connsiteX7" fmla="*/ 205386 w 1914532"/>
              <a:gd name="connsiteY7" fmla="*/ 461420 h 1914532"/>
              <a:gd name="connsiteX8" fmla="*/ 461419 w 1914532"/>
              <a:gd name="connsiteY8" fmla="*/ 205386 h 1914532"/>
              <a:gd name="connsiteX9" fmla="*/ 957266 w 1914532"/>
              <a:gd name="connsiteY9" fmla="*/ 0 h 191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4532" h="1914532">
                <a:moveTo>
                  <a:pt x="957266" y="0"/>
                </a:moveTo>
                <a:cubicBezTo>
                  <a:pt x="1136727" y="0"/>
                  <a:pt x="1316188" y="68462"/>
                  <a:pt x="1453113" y="205386"/>
                </a:cubicBezTo>
                <a:lnTo>
                  <a:pt x="1709146" y="461420"/>
                </a:lnTo>
                <a:cubicBezTo>
                  <a:pt x="1982995" y="735268"/>
                  <a:pt x="1982995" y="1179264"/>
                  <a:pt x="1709146" y="1453113"/>
                </a:cubicBezTo>
                <a:lnTo>
                  <a:pt x="1453113" y="1709146"/>
                </a:lnTo>
                <a:cubicBezTo>
                  <a:pt x="1179264" y="1982995"/>
                  <a:pt x="735268" y="1982995"/>
                  <a:pt x="461419" y="1709146"/>
                </a:cubicBezTo>
                <a:lnTo>
                  <a:pt x="205386" y="1453113"/>
                </a:lnTo>
                <a:cubicBezTo>
                  <a:pt x="-68462" y="1179264"/>
                  <a:pt x="-68462" y="735268"/>
                  <a:pt x="205386" y="461420"/>
                </a:cubicBezTo>
                <a:lnTo>
                  <a:pt x="461419" y="205386"/>
                </a:lnTo>
                <a:cubicBezTo>
                  <a:pt x="598344" y="68462"/>
                  <a:pt x="777805" y="0"/>
                  <a:pt x="9572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96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 nodePh="1">
                                  <p:stCondLst>
                                    <p:cond delay="275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0" grpId="0"/>
      <p:bldP spid="2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788510" y="-1002891"/>
            <a:ext cx="12802374" cy="6858000"/>
          </a:xfrm>
          <a:custGeom>
            <a:avLst/>
            <a:gdLst>
              <a:gd name="connsiteX0" fmla="*/ 6901685 w 12802374"/>
              <a:gd name="connsiteY0" fmla="*/ 0 h 6858000"/>
              <a:gd name="connsiteX1" fmla="*/ 12802374 w 12802374"/>
              <a:gd name="connsiteY1" fmla="*/ 0 h 6858000"/>
              <a:gd name="connsiteX2" fmla="*/ 5900689 w 12802374"/>
              <a:gd name="connsiteY2" fmla="*/ 6858000 h 6858000"/>
              <a:gd name="connsiteX3" fmla="*/ 0 w 128023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02374" h="6858000">
                <a:moveTo>
                  <a:pt x="6901685" y="0"/>
                </a:moveTo>
                <a:lnTo>
                  <a:pt x="12802374" y="0"/>
                </a:lnTo>
                <a:lnTo>
                  <a:pt x="590068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233852" y="3805083"/>
            <a:ext cx="12802374" cy="6858000"/>
          </a:xfrm>
          <a:custGeom>
            <a:avLst/>
            <a:gdLst>
              <a:gd name="connsiteX0" fmla="*/ 6901685 w 12802374"/>
              <a:gd name="connsiteY0" fmla="*/ 0 h 6858000"/>
              <a:gd name="connsiteX1" fmla="*/ 12802374 w 12802374"/>
              <a:gd name="connsiteY1" fmla="*/ 0 h 6858000"/>
              <a:gd name="connsiteX2" fmla="*/ 5900689 w 12802374"/>
              <a:gd name="connsiteY2" fmla="*/ 6858000 h 6858000"/>
              <a:gd name="connsiteX3" fmla="*/ 0 w 128023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02374" h="6858000">
                <a:moveTo>
                  <a:pt x="6901685" y="0"/>
                </a:moveTo>
                <a:lnTo>
                  <a:pt x="12802374" y="0"/>
                </a:lnTo>
                <a:lnTo>
                  <a:pt x="590068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82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7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233852" y="-3052917"/>
            <a:ext cx="12802374" cy="6858000"/>
          </a:xfrm>
          <a:custGeom>
            <a:avLst/>
            <a:gdLst>
              <a:gd name="connsiteX0" fmla="*/ 6901685 w 12802374"/>
              <a:gd name="connsiteY0" fmla="*/ 0 h 6858000"/>
              <a:gd name="connsiteX1" fmla="*/ 12802374 w 12802374"/>
              <a:gd name="connsiteY1" fmla="*/ 0 h 6858000"/>
              <a:gd name="connsiteX2" fmla="*/ 5900689 w 12802374"/>
              <a:gd name="connsiteY2" fmla="*/ 6858000 h 6858000"/>
              <a:gd name="connsiteX3" fmla="*/ 0 w 128023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02374" h="6858000">
                <a:moveTo>
                  <a:pt x="6901685" y="0"/>
                </a:moveTo>
                <a:lnTo>
                  <a:pt x="12802374" y="0"/>
                </a:lnTo>
                <a:lnTo>
                  <a:pt x="590068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11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 flipH="1">
            <a:off x="8815740" y="38480"/>
            <a:ext cx="3423558" cy="6781040"/>
          </a:xfrm>
          <a:custGeom>
            <a:avLst/>
            <a:gdLst>
              <a:gd name="connsiteX0" fmla="*/ 7372 w 722211"/>
              <a:gd name="connsiteY0" fmla="*/ 0 h 1430484"/>
              <a:gd name="connsiteX1" fmla="*/ 627679 w 722211"/>
              <a:gd name="connsiteY1" fmla="*/ 359867 h 1430484"/>
              <a:gd name="connsiteX2" fmla="*/ 623983 w 722211"/>
              <a:gd name="connsiteY2" fmla="*/ 1076995 h 1430484"/>
              <a:gd name="connsiteX3" fmla="*/ 0 w 722211"/>
              <a:gd name="connsiteY3" fmla="*/ 1430450 h 1430484"/>
              <a:gd name="connsiteX4" fmla="*/ 3339 w 722211"/>
              <a:gd name="connsiteY4" fmla="*/ 1087814 h 1430484"/>
              <a:gd name="connsiteX5" fmla="*/ 6970 w 722211"/>
              <a:gd name="connsiteY5" fmla="*/ 1088180 h 1430484"/>
              <a:gd name="connsiteX6" fmla="*/ 379908 w 722211"/>
              <a:gd name="connsiteY6" fmla="*/ 715243 h 1430484"/>
              <a:gd name="connsiteX7" fmla="*/ 82130 w 722211"/>
              <a:gd name="connsiteY7" fmla="*/ 349883 h 1430484"/>
              <a:gd name="connsiteX8" fmla="*/ 7180 w 722211"/>
              <a:gd name="connsiteY8" fmla="*/ 342327 h 143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211" h="1430484">
                <a:moveTo>
                  <a:pt x="7372" y="0"/>
                </a:moveTo>
                <a:cubicBezTo>
                  <a:pt x="263686" y="144"/>
                  <a:pt x="500327" y="137431"/>
                  <a:pt x="627679" y="359867"/>
                </a:cubicBezTo>
                <a:cubicBezTo>
                  <a:pt x="755031" y="582304"/>
                  <a:pt x="753621" y="855882"/>
                  <a:pt x="623983" y="1076995"/>
                </a:cubicBezTo>
                <a:cubicBezTo>
                  <a:pt x="494345" y="1298107"/>
                  <a:pt x="256301" y="1432947"/>
                  <a:pt x="0" y="1430450"/>
                </a:cubicBezTo>
                <a:lnTo>
                  <a:pt x="3339" y="1087814"/>
                </a:lnTo>
                <a:lnTo>
                  <a:pt x="6970" y="1088180"/>
                </a:lnTo>
                <a:cubicBezTo>
                  <a:pt x="212938" y="1088180"/>
                  <a:pt x="379908" y="921210"/>
                  <a:pt x="379908" y="715243"/>
                </a:cubicBezTo>
                <a:cubicBezTo>
                  <a:pt x="379908" y="535022"/>
                  <a:pt x="252072" y="384658"/>
                  <a:pt x="82130" y="349883"/>
                </a:cubicBezTo>
                <a:lnTo>
                  <a:pt x="7180" y="342327"/>
                </a:lnTo>
                <a:close/>
              </a:path>
            </a:pathLst>
          </a:cu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610350" y="1966913"/>
            <a:ext cx="4816475" cy="2924175"/>
          </a:xfrm>
          <a:prstGeom prst="roundRect">
            <a:avLst>
              <a:gd name="adj" fmla="val 784"/>
            </a:avLst>
          </a:prstGeom>
          <a:effectLst>
            <a:outerShdw blurRad="1270000" sx="90000" sy="90000" algn="ctr" rotWithShape="0">
              <a:schemeClr val="bg1">
                <a:lumMod val="75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739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711093" y="1209368"/>
            <a:ext cx="3982632" cy="4439264"/>
          </a:xfrm>
          <a:prstGeom prst="rect">
            <a:avLst/>
          </a:prstGeom>
          <a:effectLst>
            <a:outerShdw blurRad="38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5756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356107" y="2804798"/>
            <a:ext cx="1971226" cy="1971226"/>
          </a:xfrm>
          <a:custGeom>
            <a:avLst/>
            <a:gdLst>
              <a:gd name="connsiteX0" fmla="*/ 328544 w 1971226"/>
              <a:gd name="connsiteY0" fmla="*/ 0 h 1971226"/>
              <a:gd name="connsiteX1" fmla="*/ 1642682 w 1971226"/>
              <a:gd name="connsiteY1" fmla="*/ 0 h 1971226"/>
              <a:gd name="connsiteX2" fmla="*/ 1971226 w 1971226"/>
              <a:gd name="connsiteY2" fmla="*/ 328544 h 1971226"/>
              <a:gd name="connsiteX3" fmla="*/ 1971226 w 1971226"/>
              <a:gd name="connsiteY3" fmla="*/ 1642682 h 1971226"/>
              <a:gd name="connsiteX4" fmla="*/ 1642682 w 1971226"/>
              <a:gd name="connsiteY4" fmla="*/ 1971226 h 1971226"/>
              <a:gd name="connsiteX5" fmla="*/ 328544 w 1971226"/>
              <a:gd name="connsiteY5" fmla="*/ 1971226 h 1971226"/>
              <a:gd name="connsiteX6" fmla="*/ 0 w 1971226"/>
              <a:gd name="connsiteY6" fmla="*/ 1642682 h 1971226"/>
              <a:gd name="connsiteX7" fmla="*/ 0 w 1971226"/>
              <a:gd name="connsiteY7" fmla="*/ 328544 h 1971226"/>
              <a:gd name="connsiteX8" fmla="*/ 328544 w 1971226"/>
              <a:gd name="connsiteY8" fmla="*/ 0 h 19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1226" h="1971226">
                <a:moveTo>
                  <a:pt x="328544" y="0"/>
                </a:moveTo>
                <a:lnTo>
                  <a:pt x="1642682" y="0"/>
                </a:lnTo>
                <a:cubicBezTo>
                  <a:pt x="1824132" y="0"/>
                  <a:pt x="1971226" y="147094"/>
                  <a:pt x="1971226" y="328544"/>
                </a:cubicBezTo>
                <a:lnTo>
                  <a:pt x="1971226" y="1642682"/>
                </a:lnTo>
                <a:cubicBezTo>
                  <a:pt x="1971226" y="1824132"/>
                  <a:pt x="1824132" y="1971226"/>
                  <a:pt x="1642682" y="1971226"/>
                </a:cubicBezTo>
                <a:lnTo>
                  <a:pt x="328544" y="1971226"/>
                </a:lnTo>
                <a:cubicBezTo>
                  <a:pt x="147094" y="1971226"/>
                  <a:pt x="0" y="1824132"/>
                  <a:pt x="0" y="1642682"/>
                </a:cubicBezTo>
                <a:lnTo>
                  <a:pt x="0" y="328544"/>
                </a:lnTo>
                <a:cubicBezTo>
                  <a:pt x="0" y="147094"/>
                  <a:pt x="147094" y="0"/>
                  <a:pt x="3285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8847548" y="2804798"/>
            <a:ext cx="1971226" cy="1971226"/>
          </a:xfrm>
          <a:custGeom>
            <a:avLst/>
            <a:gdLst>
              <a:gd name="connsiteX0" fmla="*/ 328544 w 1971226"/>
              <a:gd name="connsiteY0" fmla="*/ 0 h 1971226"/>
              <a:gd name="connsiteX1" fmla="*/ 1642682 w 1971226"/>
              <a:gd name="connsiteY1" fmla="*/ 0 h 1971226"/>
              <a:gd name="connsiteX2" fmla="*/ 1971226 w 1971226"/>
              <a:gd name="connsiteY2" fmla="*/ 328544 h 1971226"/>
              <a:gd name="connsiteX3" fmla="*/ 1971226 w 1971226"/>
              <a:gd name="connsiteY3" fmla="*/ 1642682 h 1971226"/>
              <a:gd name="connsiteX4" fmla="*/ 1642682 w 1971226"/>
              <a:gd name="connsiteY4" fmla="*/ 1971226 h 1971226"/>
              <a:gd name="connsiteX5" fmla="*/ 328544 w 1971226"/>
              <a:gd name="connsiteY5" fmla="*/ 1971226 h 1971226"/>
              <a:gd name="connsiteX6" fmla="*/ 0 w 1971226"/>
              <a:gd name="connsiteY6" fmla="*/ 1642682 h 1971226"/>
              <a:gd name="connsiteX7" fmla="*/ 0 w 1971226"/>
              <a:gd name="connsiteY7" fmla="*/ 328544 h 1971226"/>
              <a:gd name="connsiteX8" fmla="*/ 328544 w 1971226"/>
              <a:gd name="connsiteY8" fmla="*/ 0 h 19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1226" h="1971226">
                <a:moveTo>
                  <a:pt x="328544" y="0"/>
                </a:moveTo>
                <a:lnTo>
                  <a:pt x="1642682" y="0"/>
                </a:lnTo>
                <a:cubicBezTo>
                  <a:pt x="1824132" y="0"/>
                  <a:pt x="1971226" y="147094"/>
                  <a:pt x="1971226" y="328544"/>
                </a:cubicBezTo>
                <a:lnTo>
                  <a:pt x="1971226" y="1642682"/>
                </a:lnTo>
                <a:cubicBezTo>
                  <a:pt x="1971226" y="1824132"/>
                  <a:pt x="1824132" y="1971226"/>
                  <a:pt x="1642682" y="1971226"/>
                </a:cubicBezTo>
                <a:lnTo>
                  <a:pt x="328544" y="1971226"/>
                </a:lnTo>
                <a:cubicBezTo>
                  <a:pt x="147094" y="1971226"/>
                  <a:pt x="0" y="1824132"/>
                  <a:pt x="0" y="1642682"/>
                </a:cubicBezTo>
                <a:lnTo>
                  <a:pt x="0" y="328544"/>
                </a:lnTo>
                <a:cubicBezTo>
                  <a:pt x="0" y="147094"/>
                  <a:pt x="147094" y="0"/>
                  <a:pt x="3285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864666" y="2576198"/>
            <a:ext cx="1971226" cy="1971226"/>
          </a:xfrm>
          <a:custGeom>
            <a:avLst/>
            <a:gdLst>
              <a:gd name="connsiteX0" fmla="*/ 328544 w 1971226"/>
              <a:gd name="connsiteY0" fmla="*/ 0 h 1971226"/>
              <a:gd name="connsiteX1" fmla="*/ 1642682 w 1971226"/>
              <a:gd name="connsiteY1" fmla="*/ 0 h 1971226"/>
              <a:gd name="connsiteX2" fmla="*/ 1971226 w 1971226"/>
              <a:gd name="connsiteY2" fmla="*/ 328544 h 1971226"/>
              <a:gd name="connsiteX3" fmla="*/ 1971226 w 1971226"/>
              <a:gd name="connsiteY3" fmla="*/ 1642682 h 1971226"/>
              <a:gd name="connsiteX4" fmla="*/ 1642682 w 1971226"/>
              <a:gd name="connsiteY4" fmla="*/ 1971226 h 1971226"/>
              <a:gd name="connsiteX5" fmla="*/ 328544 w 1971226"/>
              <a:gd name="connsiteY5" fmla="*/ 1971226 h 1971226"/>
              <a:gd name="connsiteX6" fmla="*/ 0 w 1971226"/>
              <a:gd name="connsiteY6" fmla="*/ 1642682 h 1971226"/>
              <a:gd name="connsiteX7" fmla="*/ 0 w 1971226"/>
              <a:gd name="connsiteY7" fmla="*/ 328544 h 1971226"/>
              <a:gd name="connsiteX8" fmla="*/ 328544 w 1971226"/>
              <a:gd name="connsiteY8" fmla="*/ 0 h 19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1226" h="1971226">
                <a:moveTo>
                  <a:pt x="328544" y="0"/>
                </a:moveTo>
                <a:lnTo>
                  <a:pt x="1642682" y="0"/>
                </a:lnTo>
                <a:cubicBezTo>
                  <a:pt x="1824132" y="0"/>
                  <a:pt x="1971226" y="147094"/>
                  <a:pt x="1971226" y="328544"/>
                </a:cubicBezTo>
                <a:lnTo>
                  <a:pt x="1971226" y="1642682"/>
                </a:lnTo>
                <a:cubicBezTo>
                  <a:pt x="1971226" y="1824132"/>
                  <a:pt x="1824132" y="1971226"/>
                  <a:pt x="1642682" y="1971226"/>
                </a:cubicBezTo>
                <a:lnTo>
                  <a:pt x="328544" y="1971226"/>
                </a:lnTo>
                <a:cubicBezTo>
                  <a:pt x="147094" y="1971226"/>
                  <a:pt x="0" y="1824132"/>
                  <a:pt x="0" y="1642682"/>
                </a:cubicBezTo>
                <a:lnTo>
                  <a:pt x="0" y="328544"/>
                </a:lnTo>
                <a:cubicBezTo>
                  <a:pt x="0" y="147094"/>
                  <a:pt x="147094" y="0"/>
                  <a:pt x="328544" y="0"/>
                </a:cubicBezTo>
                <a:close/>
              </a:path>
            </a:pathLst>
          </a:custGeom>
          <a:effectLst>
            <a:outerShdw blurRad="254000" dist="63500" dir="5400000" algn="t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373227" y="2804798"/>
            <a:ext cx="1971226" cy="1971226"/>
          </a:xfrm>
          <a:custGeom>
            <a:avLst/>
            <a:gdLst>
              <a:gd name="connsiteX0" fmla="*/ 328544 w 1971226"/>
              <a:gd name="connsiteY0" fmla="*/ 0 h 1971226"/>
              <a:gd name="connsiteX1" fmla="*/ 1642682 w 1971226"/>
              <a:gd name="connsiteY1" fmla="*/ 0 h 1971226"/>
              <a:gd name="connsiteX2" fmla="*/ 1971226 w 1971226"/>
              <a:gd name="connsiteY2" fmla="*/ 328544 h 1971226"/>
              <a:gd name="connsiteX3" fmla="*/ 1971226 w 1971226"/>
              <a:gd name="connsiteY3" fmla="*/ 1642682 h 1971226"/>
              <a:gd name="connsiteX4" fmla="*/ 1642682 w 1971226"/>
              <a:gd name="connsiteY4" fmla="*/ 1971226 h 1971226"/>
              <a:gd name="connsiteX5" fmla="*/ 328544 w 1971226"/>
              <a:gd name="connsiteY5" fmla="*/ 1971226 h 1971226"/>
              <a:gd name="connsiteX6" fmla="*/ 0 w 1971226"/>
              <a:gd name="connsiteY6" fmla="*/ 1642682 h 1971226"/>
              <a:gd name="connsiteX7" fmla="*/ 0 w 1971226"/>
              <a:gd name="connsiteY7" fmla="*/ 328544 h 1971226"/>
              <a:gd name="connsiteX8" fmla="*/ 328544 w 1971226"/>
              <a:gd name="connsiteY8" fmla="*/ 0 h 19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1226" h="1971226">
                <a:moveTo>
                  <a:pt x="328544" y="0"/>
                </a:moveTo>
                <a:lnTo>
                  <a:pt x="1642682" y="0"/>
                </a:lnTo>
                <a:cubicBezTo>
                  <a:pt x="1824132" y="0"/>
                  <a:pt x="1971226" y="147094"/>
                  <a:pt x="1971226" y="328544"/>
                </a:cubicBezTo>
                <a:lnTo>
                  <a:pt x="1971226" y="1642682"/>
                </a:lnTo>
                <a:cubicBezTo>
                  <a:pt x="1971226" y="1824132"/>
                  <a:pt x="1824132" y="1971226"/>
                  <a:pt x="1642682" y="1971226"/>
                </a:cubicBezTo>
                <a:lnTo>
                  <a:pt x="328544" y="1971226"/>
                </a:lnTo>
                <a:cubicBezTo>
                  <a:pt x="147094" y="1971226"/>
                  <a:pt x="0" y="1824132"/>
                  <a:pt x="0" y="1642682"/>
                </a:cubicBezTo>
                <a:lnTo>
                  <a:pt x="0" y="328544"/>
                </a:lnTo>
                <a:cubicBezTo>
                  <a:pt x="0" y="147094"/>
                  <a:pt x="147094" y="0"/>
                  <a:pt x="3285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76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 nodePh="1">
                                  <p:stCondLst>
                                    <p:cond delay="225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0" grpId="0"/>
      <p:bldP spid="8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5373969" y="220967"/>
            <a:ext cx="6477824" cy="6138697"/>
          </a:xfrm>
          <a:custGeom>
            <a:avLst/>
            <a:gdLst>
              <a:gd name="connsiteX0" fmla="*/ 5932623 w 6477824"/>
              <a:gd name="connsiteY0" fmla="*/ 3607719 h 6138697"/>
              <a:gd name="connsiteX1" fmla="*/ 6012372 w 6477824"/>
              <a:gd name="connsiteY1" fmla="*/ 3612113 h 6138697"/>
              <a:gd name="connsiteX2" fmla="*/ 6185932 w 6477824"/>
              <a:gd name="connsiteY2" fmla="*/ 3700778 h 6138697"/>
              <a:gd name="connsiteX3" fmla="*/ 6193779 w 6477824"/>
              <a:gd name="connsiteY3" fmla="*/ 4172177 h 6138697"/>
              <a:gd name="connsiteX4" fmla="*/ 4873800 w 6477824"/>
              <a:gd name="connsiteY4" fmla="*/ 5536846 h 6138697"/>
              <a:gd name="connsiteX5" fmla="*/ 4402401 w 6477824"/>
              <a:gd name="connsiteY5" fmla="*/ 5544693 h 6138697"/>
              <a:gd name="connsiteX6" fmla="*/ 4394553 w 6477824"/>
              <a:gd name="connsiteY6" fmla="*/ 5073294 h 6138697"/>
              <a:gd name="connsiteX7" fmla="*/ 5714533 w 6477824"/>
              <a:gd name="connsiteY7" fmla="*/ 3708625 h 6138697"/>
              <a:gd name="connsiteX8" fmla="*/ 5932623 w 6477824"/>
              <a:gd name="connsiteY8" fmla="*/ 3607719 h 6138697"/>
              <a:gd name="connsiteX9" fmla="*/ 6044597 w 6477824"/>
              <a:gd name="connsiteY9" fmla="*/ 2394725 h 6138697"/>
              <a:gd name="connsiteX10" fmla="*/ 6124347 w 6477824"/>
              <a:gd name="connsiteY10" fmla="*/ 2399119 h 6138697"/>
              <a:gd name="connsiteX11" fmla="*/ 6297906 w 6477824"/>
              <a:gd name="connsiteY11" fmla="*/ 2487783 h 6138697"/>
              <a:gd name="connsiteX12" fmla="*/ 6305753 w 6477824"/>
              <a:gd name="connsiteY12" fmla="*/ 2959182 h 6138697"/>
              <a:gd name="connsiteX13" fmla="*/ 3328634 w 6477824"/>
              <a:gd name="connsiteY13" fmla="*/ 6037097 h 6138697"/>
              <a:gd name="connsiteX14" fmla="*/ 2857235 w 6477824"/>
              <a:gd name="connsiteY14" fmla="*/ 6044945 h 6138697"/>
              <a:gd name="connsiteX15" fmla="*/ 2849389 w 6477824"/>
              <a:gd name="connsiteY15" fmla="*/ 5573545 h 6138697"/>
              <a:gd name="connsiteX16" fmla="*/ 5826508 w 6477824"/>
              <a:gd name="connsiteY16" fmla="*/ 2495631 h 6138697"/>
              <a:gd name="connsiteX17" fmla="*/ 6044597 w 6477824"/>
              <a:gd name="connsiteY17" fmla="*/ 2394725 h 6138697"/>
              <a:gd name="connsiteX18" fmla="*/ 4383852 w 6477824"/>
              <a:gd name="connsiteY18" fmla="*/ 1911046 h 6138697"/>
              <a:gd name="connsiteX19" fmla="*/ 4463601 w 6477824"/>
              <a:gd name="connsiteY19" fmla="*/ 1915440 h 6138697"/>
              <a:gd name="connsiteX20" fmla="*/ 4637161 w 6477824"/>
              <a:gd name="connsiteY20" fmla="*/ 2004106 h 6138697"/>
              <a:gd name="connsiteX21" fmla="*/ 4645008 w 6477824"/>
              <a:gd name="connsiteY21" fmla="*/ 2475503 h 6138697"/>
              <a:gd name="connsiteX22" fmla="*/ 1631011 w 6477824"/>
              <a:gd name="connsiteY22" fmla="*/ 5591545 h 6138697"/>
              <a:gd name="connsiteX23" fmla="*/ 1159613 w 6477824"/>
              <a:gd name="connsiteY23" fmla="*/ 5599392 h 6138697"/>
              <a:gd name="connsiteX24" fmla="*/ 1151765 w 6477824"/>
              <a:gd name="connsiteY24" fmla="*/ 5127994 h 6138697"/>
              <a:gd name="connsiteX25" fmla="*/ 4165763 w 6477824"/>
              <a:gd name="connsiteY25" fmla="*/ 2011953 h 6138697"/>
              <a:gd name="connsiteX26" fmla="*/ 4383852 w 6477824"/>
              <a:gd name="connsiteY26" fmla="*/ 1911046 h 6138697"/>
              <a:gd name="connsiteX27" fmla="*/ 6122918 w 6477824"/>
              <a:gd name="connsiteY27" fmla="*/ 1219120 h 6138697"/>
              <a:gd name="connsiteX28" fmla="*/ 6202668 w 6477824"/>
              <a:gd name="connsiteY28" fmla="*/ 1223516 h 6138697"/>
              <a:gd name="connsiteX29" fmla="*/ 6376226 w 6477824"/>
              <a:gd name="connsiteY29" fmla="*/ 1312179 h 6138697"/>
              <a:gd name="connsiteX30" fmla="*/ 6384072 w 6477824"/>
              <a:gd name="connsiteY30" fmla="*/ 1783575 h 6138697"/>
              <a:gd name="connsiteX31" fmla="*/ 2905912 w 6477824"/>
              <a:gd name="connsiteY31" fmla="*/ 5379497 h 6138697"/>
              <a:gd name="connsiteX32" fmla="*/ 2434514 w 6477824"/>
              <a:gd name="connsiteY32" fmla="*/ 5387345 h 6138697"/>
              <a:gd name="connsiteX33" fmla="*/ 2426667 w 6477824"/>
              <a:gd name="connsiteY33" fmla="*/ 4915946 h 6138697"/>
              <a:gd name="connsiteX34" fmla="*/ 5904827 w 6477824"/>
              <a:gd name="connsiteY34" fmla="*/ 1320025 h 6138697"/>
              <a:gd name="connsiteX35" fmla="*/ 6122918 w 6477824"/>
              <a:gd name="connsiteY35" fmla="*/ 1219120 h 6138697"/>
              <a:gd name="connsiteX36" fmla="*/ 2630391 w 6477824"/>
              <a:gd name="connsiteY36" fmla="*/ 437382 h 6138697"/>
              <a:gd name="connsiteX37" fmla="*/ 2710140 w 6477824"/>
              <a:gd name="connsiteY37" fmla="*/ 441778 h 6138697"/>
              <a:gd name="connsiteX38" fmla="*/ 2883699 w 6477824"/>
              <a:gd name="connsiteY38" fmla="*/ 530441 h 6138697"/>
              <a:gd name="connsiteX39" fmla="*/ 2891546 w 6477824"/>
              <a:gd name="connsiteY39" fmla="*/ 1001840 h 6138697"/>
              <a:gd name="connsiteX40" fmla="*/ 572999 w 6477824"/>
              <a:gd name="connsiteY40" fmla="*/ 3398885 h 6138697"/>
              <a:gd name="connsiteX41" fmla="*/ 101600 w 6477824"/>
              <a:gd name="connsiteY41" fmla="*/ 3406733 h 6138697"/>
              <a:gd name="connsiteX42" fmla="*/ 93753 w 6477824"/>
              <a:gd name="connsiteY42" fmla="*/ 2935335 h 6138697"/>
              <a:gd name="connsiteX43" fmla="*/ 2412301 w 6477824"/>
              <a:gd name="connsiteY43" fmla="*/ 538287 h 6138697"/>
              <a:gd name="connsiteX44" fmla="*/ 2630391 w 6477824"/>
              <a:gd name="connsiteY44" fmla="*/ 437382 h 6138697"/>
              <a:gd name="connsiteX45" fmla="*/ 3711683 w 6477824"/>
              <a:gd name="connsiteY45" fmla="*/ 414113 h 6138697"/>
              <a:gd name="connsiteX46" fmla="*/ 3791432 w 6477824"/>
              <a:gd name="connsiteY46" fmla="*/ 418507 h 6138697"/>
              <a:gd name="connsiteX47" fmla="*/ 3964992 w 6477824"/>
              <a:gd name="connsiteY47" fmla="*/ 507172 h 6138697"/>
              <a:gd name="connsiteX48" fmla="*/ 3972839 w 6477824"/>
              <a:gd name="connsiteY48" fmla="*/ 978571 h 6138697"/>
              <a:gd name="connsiteX49" fmla="*/ 995720 w 6477824"/>
              <a:gd name="connsiteY49" fmla="*/ 4056485 h 6138697"/>
              <a:gd name="connsiteX50" fmla="*/ 524322 w 6477824"/>
              <a:gd name="connsiteY50" fmla="*/ 4064333 h 6138697"/>
              <a:gd name="connsiteX51" fmla="*/ 516475 w 6477824"/>
              <a:gd name="connsiteY51" fmla="*/ 3592934 h 6138697"/>
              <a:gd name="connsiteX52" fmla="*/ 3493594 w 6477824"/>
              <a:gd name="connsiteY52" fmla="*/ 515018 h 6138697"/>
              <a:gd name="connsiteX53" fmla="*/ 3711683 w 6477824"/>
              <a:gd name="connsiteY53" fmla="*/ 414113 h 6138697"/>
              <a:gd name="connsiteX54" fmla="*/ 5172859 w 6477824"/>
              <a:gd name="connsiteY54" fmla="*/ 694 h 6138697"/>
              <a:gd name="connsiteX55" fmla="*/ 5252608 w 6477824"/>
              <a:gd name="connsiteY55" fmla="*/ 5089 h 6138697"/>
              <a:gd name="connsiteX56" fmla="*/ 5426166 w 6477824"/>
              <a:gd name="connsiteY56" fmla="*/ 93754 h 6138697"/>
              <a:gd name="connsiteX57" fmla="*/ 5434014 w 6477824"/>
              <a:gd name="connsiteY57" fmla="*/ 565153 h 6138697"/>
              <a:gd name="connsiteX58" fmla="*/ 1151991 w 6477824"/>
              <a:gd name="connsiteY58" fmla="*/ 4992151 h 6138697"/>
              <a:gd name="connsiteX59" fmla="*/ 680593 w 6477824"/>
              <a:gd name="connsiteY59" fmla="*/ 4999999 h 6138697"/>
              <a:gd name="connsiteX60" fmla="*/ 672745 w 6477824"/>
              <a:gd name="connsiteY60" fmla="*/ 4528600 h 6138697"/>
              <a:gd name="connsiteX61" fmla="*/ 4954768 w 6477824"/>
              <a:gd name="connsiteY61" fmla="*/ 101601 h 6138697"/>
              <a:gd name="connsiteX62" fmla="*/ 5172859 w 6477824"/>
              <a:gd name="connsiteY62" fmla="*/ 694 h 613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477824" h="6138697">
                <a:moveTo>
                  <a:pt x="5932623" y="3607719"/>
                </a:moveTo>
                <a:cubicBezTo>
                  <a:pt x="5959235" y="3606004"/>
                  <a:pt x="5986024" y="3607466"/>
                  <a:pt x="6012372" y="3612113"/>
                </a:cubicBezTo>
                <a:cubicBezTo>
                  <a:pt x="6075607" y="3623268"/>
                  <a:pt x="6136303" y="3652776"/>
                  <a:pt x="6185932" y="3700778"/>
                </a:cubicBezTo>
                <a:cubicBezTo>
                  <a:pt x="6318271" y="3828785"/>
                  <a:pt x="6321784" y="4039836"/>
                  <a:pt x="6193779" y="4172177"/>
                </a:cubicBezTo>
                <a:lnTo>
                  <a:pt x="4873800" y="5536846"/>
                </a:lnTo>
                <a:cubicBezTo>
                  <a:pt x="4745794" y="5669186"/>
                  <a:pt x="4534741" y="5672699"/>
                  <a:pt x="4402401" y="5544693"/>
                </a:cubicBezTo>
                <a:cubicBezTo>
                  <a:pt x="4270061" y="5416686"/>
                  <a:pt x="4266548" y="5205635"/>
                  <a:pt x="4394553" y="5073294"/>
                </a:cubicBezTo>
                <a:lnTo>
                  <a:pt x="5714533" y="3708625"/>
                </a:lnTo>
                <a:cubicBezTo>
                  <a:pt x="5774535" y="3646590"/>
                  <a:pt x="5852786" y="3612863"/>
                  <a:pt x="5932623" y="3607719"/>
                </a:cubicBezTo>
                <a:close/>
                <a:moveTo>
                  <a:pt x="6044597" y="2394725"/>
                </a:moveTo>
                <a:cubicBezTo>
                  <a:pt x="6071210" y="2393010"/>
                  <a:pt x="6097999" y="2394472"/>
                  <a:pt x="6124347" y="2399119"/>
                </a:cubicBezTo>
                <a:cubicBezTo>
                  <a:pt x="6187581" y="2410275"/>
                  <a:pt x="6248277" y="2439781"/>
                  <a:pt x="6297906" y="2487783"/>
                </a:cubicBezTo>
                <a:cubicBezTo>
                  <a:pt x="6430246" y="2615790"/>
                  <a:pt x="6433758" y="2826841"/>
                  <a:pt x="6305753" y="2959182"/>
                </a:cubicBezTo>
                <a:lnTo>
                  <a:pt x="3328634" y="6037097"/>
                </a:lnTo>
                <a:cubicBezTo>
                  <a:pt x="3200628" y="6169437"/>
                  <a:pt x="2989577" y="6172951"/>
                  <a:pt x="2857235" y="6044945"/>
                </a:cubicBezTo>
                <a:cubicBezTo>
                  <a:pt x="2724896" y="5916938"/>
                  <a:pt x="2721383" y="5705886"/>
                  <a:pt x="2849389" y="5573545"/>
                </a:cubicBezTo>
                <a:lnTo>
                  <a:pt x="5826508" y="2495631"/>
                </a:lnTo>
                <a:cubicBezTo>
                  <a:pt x="5886509" y="2433596"/>
                  <a:pt x="5964760" y="2399869"/>
                  <a:pt x="6044597" y="2394725"/>
                </a:cubicBezTo>
                <a:close/>
                <a:moveTo>
                  <a:pt x="4383852" y="1911046"/>
                </a:moveTo>
                <a:cubicBezTo>
                  <a:pt x="4410464" y="1909332"/>
                  <a:pt x="4437253" y="1910793"/>
                  <a:pt x="4463601" y="1915440"/>
                </a:cubicBezTo>
                <a:cubicBezTo>
                  <a:pt x="4526835" y="1926595"/>
                  <a:pt x="4587532" y="1956102"/>
                  <a:pt x="4637161" y="2004106"/>
                </a:cubicBezTo>
                <a:cubicBezTo>
                  <a:pt x="4769501" y="2132111"/>
                  <a:pt x="4773013" y="2343163"/>
                  <a:pt x="4645008" y="2475503"/>
                </a:cubicBezTo>
                <a:lnTo>
                  <a:pt x="1631011" y="5591545"/>
                </a:lnTo>
                <a:cubicBezTo>
                  <a:pt x="1503004" y="5723885"/>
                  <a:pt x="1291952" y="5727398"/>
                  <a:pt x="1159613" y="5599392"/>
                </a:cubicBezTo>
                <a:cubicBezTo>
                  <a:pt x="1027273" y="5471386"/>
                  <a:pt x="1023759" y="5260334"/>
                  <a:pt x="1151765" y="5127994"/>
                </a:cubicBezTo>
                <a:lnTo>
                  <a:pt x="4165763" y="2011953"/>
                </a:lnTo>
                <a:cubicBezTo>
                  <a:pt x="4225765" y="1949918"/>
                  <a:pt x="4304015" y="1916191"/>
                  <a:pt x="4383852" y="1911046"/>
                </a:cubicBezTo>
                <a:close/>
                <a:moveTo>
                  <a:pt x="6122918" y="1219120"/>
                </a:moveTo>
                <a:cubicBezTo>
                  <a:pt x="6149531" y="1217406"/>
                  <a:pt x="6176319" y="1218868"/>
                  <a:pt x="6202668" y="1223516"/>
                </a:cubicBezTo>
                <a:cubicBezTo>
                  <a:pt x="6265901" y="1234669"/>
                  <a:pt x="6326597" y="1264176"/>
                  <a:pt x="6376226" y="1312179"/>
                </a:cubicBezTo>
                <a:cubicBezTo>
                  <a:pt x="6508565" y="1440185"/>
                  <a:pt x="6512078" y="1651236"/>
                  <a:pt x="6384072" y="1783575"/>
                </a:cubicBezTo>
                <a:lnTo>
                  <a:pt x="2905912" y="5379497"/>
                </a:lnTo>
                <a:cubicBezTo>
                  <a:pt x="2777906" y="5511837"/>
                  <a:pt x="2566854" y="5515350"/>
                  <a:pt x="2434514" y="5387345"/>
                </a:cubicBezTo>
                <a:cubicBezTo>
                  <a:pt x="2302174" y="5259339"/>
                  <a:pt x="2298660" y="5048287"/>
                  <a:pt x="2426667" y="4915946"/>
                </a:cubicBezTo>
                <a:lnTo>
                  <a:pt x="5904827" y="1320025"/>
                </a:lnTo>
                <a:cubicBezTo>
                  <a:pt x="5964831" y="1257990"/>
                  <a:pt x="6043080" y="1224263"/>
                  <a:pt x="6122918" y="1219120"/>
                </a:cubicBezTo>
                <a:close/>
                <a:moveTo>
                  <a:pt x="2630391" y="437382"/>
                </a:moveTo>
                <a:cubicBezTo>
                  <a:pt x="2657004" y="435667"/>
                  <a:pt x="2683792" y="437129"/>
                  <a:pt x="2710140" y="441778"/>
                </a:cubicBezTo>
                <a:cubicBezTo>
                  <a:pt x="2773374" y="452932"/>
                  <a:pt x="2834071" y="482439"/>
                  <a:pt x="2883699" y="530441"/>
                </a:cubicBezTo>
                <a:cubicBezTo>
                  <a:pt x="3016038" y="658447"/>
                  <a:pt x="3019551" y="869501"/>
                  <a:pt x="2891546" y="1001840"/>
                </a:cubicBezTo>
                <a:lnTo>
                  <a:pt x="572999" y="3398885"/>
                </a:lnTo>
                <a:cubicBezTo>
                  <a:pt x="444992" y="3531226"/>
                  <a:pt x="233940" y="3534739"/>
                  <a:pt x="101600" y="3406733"/>
                </a:cubicBezTo>
                <a:cubicBezTo>
                  <a:pt x="-30740" y="3278727"/>
                  <a:pt x="-34253" y="3067675"/>
                  <a:pt x="93753" y="2935335"/>
                </a:cubicBezTo>
                <a:lnTo>
                  <a:pt x="2412301" y="538287"/>
                </a:lnTo>
                <a:cubicBezTo>
                  <a:pt x="2472303" y="476254"/>
                  <a:pt x="2550554" y="442525"/>
                  <a:pt x="2630391" y="437382"/>
                </a:cubicBezTo>
                <a:close/>
                <a:moveTo>
                  <a:pt x="3711683" y="414113"/>
                </a:moveTo>
                <a:cubicBezTo>
                  <a:pt x="3738295" y="412399"/>
                  <a:pt x="3765084" y="413859"/>
                  <a:pt x="3791432" y="418507"/>
                </a:cubicBezTo>
                <a:cubicBezTo>
                  <a:pt x="3854667" y="429662"/>
                  <a:pt x="3915363" y="459171"/>
                  <a:pt x="3964992" y="507172"/>
                </a:cubicBezTo>
                <a:cubicBezTo>
                  <a:pt x="4097331" y="635177"/>
                  <a:pt x="4100845" y="846230"/>
                  <a:pt x="3972839" y="978571"/>
                </a:cubicBezTo>
                <a:lnTo>
                  <a:pt x="995720" y="4056485"/>
                </a:lnTo>
                <a:cubicBezTo>
                  <a:pt x="867714" y="4188825"/>
                  <a:pt x="656662" y="4192338"/>
                  <a:pt x="524322" y="4064333"/>
                </a:cubicBezTo>
                <a:cubicBezTo>
                  <a:pt x="391982" y="3936326"/>
                  <a:pt x="388469" y="3725274"/>
                  <a:pt x="516475" y="3592934"/>
                </a:cubicBezTo>
                <a:lnTo>
                  <a:pt x="3493594" y="515018"/>
                </a:lnTo>
                <a:cubicBezTo>
                  <a:pt x="3553596" y="452985"/>
                  <a:pt x="3631846" y="419258"/>
                  <a:pt x="3711683" y="414113"/>
                </a:cubicBezTo>
                <a:close/>
                <a:moveTo>
                  <a:pt x="5172859" y="694"/>
                </a:moveTo>
                <a:cubicBezTo>
                  <a:pt x="5199471" y="-1020"/>
                  <a:pt x="5226260" y="442"/>
                  <a:pt x="5252608" y="5089"/>
                </a:cubicBezTo>
                <a:cubicBezTo>
                  <a:pt x="5315842" y="16244"/>
                  <a:pt x="5376539" y="45750"/>
                  <a:pt x="5426166" y="93754"/>
                </a:cubicBezTo>
                <a:cubicBezTo>
                  <a:pt x="5558506" y="221760"/>
                  <a:pt x="5562019" y="432812"/>
                  <a:pt x="5434014" y="565153"/>
                </a:cubicBezTo>
                <a:lnTo>
                  <a:pt x="1151991" y="4992151"/>
                </a:lnTo>
                <a:cubicBezTo>
                  <a:pt x="1023985" y="5124491"/>
                  <a:pt x="812933" y="5128005"/>
                  <a:pt x="680593" y="4999999"/>
                </a:cubicBezTo>
                <a:cubicBezTo>
                  <a:pt x="548253" y="4871992"/>
                  <a:pt x="544740" y="4660940"/>
                  <a:pt x="672745" y="4528600"/>
                </a:cubicBezTo>
                <a:lnTo>
                  <a:pt x="4954768" y="101601"/>
                </a:lnTo>
                <a:cubicBezTo>
                  <a:pt x="5014770" y="39567"/>
                  <a:pt x="5093021" y="5839"/>
                  <a:pt x="5172859" y="694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67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801260" y="0"/>
            <a:ext cx="9390741" cy="6858000"/>
          </a:xfrm>
          <a:custGeom>
            <a:avLst/>
            <a:gdLst>
              <a:gd name="connsiteX0" fmla="*/ 9390741 w 9390741"/>
              <a:gd name="connsiteY0" fmla="*/ 2744432 h 6858000"/>
              <a:gd name="connsiteX1" fmla="*/ 9390741 w 9390741"/>
              <a:gd name="connsiteY1" fmla="*/ 5258113 h 6858000"/>
              <a:gd name="connsiteX2" fmla="*/ 7810132 w 9390741"/>
              <a:gd name="connsiteY2" fmla="*/ 6858000 h 6858000"/>
              <a:gd name="connsiteX3" fmla="*/ 5326741 w 9390741"/>
              <a:gd name="connsiteY3" fmla="*/ 6858000 h 6858000"/>
              <a:gd name="connsiteX4" fmla="*/ 9390741 w 9390741"/>
              <a:gd name="connsiteY4" fmla="*/ 48575 h 6858000"/>
              <a:gd name="connsiteX5" fmla="*/ 9390741 w 9390741"/>
              <a:gd name="connsiteY5" fmla="*/ 2562256 h 6858000"/>
              <a:gd name="connsiteX6" fmla="*/ 5146761 w 9390741"/>
              <a:gd name="connsiteY6" fmla="*/ 6858000 h 6858000"/>
              <a:gd name="connsiteX7" fmla="*/ 2663371 w 9390741"/>
              <a:gd name="connsiteY7" fmla="*/ 6858000 h 6858000"/>
              <a:gd name="connsiteX8" fmla="*/ 6775360 w 9390741"/>
              <a:gd name="connsiteY8" fmla="*/ 0 h 6858000"/>
              <a:gd name="connsiteX9" fmla="*/ 9258751 w 9390741"/>
              <a:gd name="connsiteY9" fmla="*/ 0 h 6858000"/>
              <a:gd name="connsiteX10" fmla="*/ 2483391 w 9390741"/>
              <a:gd name="connsiteY10" fmla="*/ 6858000 h 6858000"/>
              <a:gd name="connsiteX11" fmla="*/ 0 w 939074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0741" h="6858000">
                <a:moveTo>
                  <a:pt x="9390741" y="2744432"/>
                </a:moveTo>
                <a:lnTo>
                  <a:pt x="9390741" y="5258113"/>
                </a:lnTo>
                <a:lnTo>
                  <a:pt x="7810132" y="6858000"/>
                </a:lnTo>
                <a:lnTo>
                  <a:pt x="5326741" y="6858000"/>
                </a:lnTo>
                <a:close/>
                <a:moveTo>
                  <a:pt x="9390741" y="48575"/>
                </a:moveTo>
                <a:lnTo>
                  <a:pt x="9390741" y="2562256"/>
                </a:lnTo>
                <a:lnTo>
                  <a:pt x="5146761" y="6858000"/>
                </a:lnTo>
                <a:lnTo>
                  <a:pt x="2663371" y="6858000"/>
                </a:lnTo>
                <a:close/>
                <a:moveTo>
                  <a:pt x="6775360" y="0"/>
                </a:moveTo>
                <a:lnTo>
                  <a:pt x="9258751" y="0"/>
                </a:lnTo>
                <a:lnTo>
                  <a:pt x="248339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632155" y="2394157"/>
            <a:ext cx="8927690" cy="8927686"/>
          </a:xfrm>
          <a:custGeom>
            <a:avLst/>
            <a:gdLst>
              <a:gd name="connsiteX0" fmla="*/ 5560145 w 11120290"/>
              <a:gd name="connsiteY0" fmla="*/ 0 h 11120284"/>
              <a:gd name="connsiteX1" fmla="*/ 11120290 w 11120290"/>
              <a:gd name="connsiteY1" fmla="*/ 5560142 h 11120284"/>
              <a:gd name="connsiteX2" fmla="*/ 5560145 w 11120290"/>
              <a:gd name="connsiteY2" fmla="*/ 11120284 h 11120284"/>
              <a:gd name="connsiteX3" fmla="*/ 0 w 11120290"/>
              <a:gd name="connsiteY3" fmla="*/ 5560142 h 11120284"/>
              <a:gd name="connsiteX4" fmla="*/ 5560145 w 11120290"/>
              <a:gd name="connsiteY4" fmla="*/ 0 h 1112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0290" h="11120284">
                <a:moveTo>
                  <a:pt x="5560145" y="0"/>
                </a:moveTo>
                <a:cubicBezTo>
                  <a:pt x="8630928" y="0"/>
                  <a:pt x="11120290" y="2489360"/>
                  <a:pt x="11120290" y="5560142"/>
                </a:cubicBezTo>
                <a:cubicBezTo>
                  <a:pt x="11120290" y="8630924"/>
                  <a:pt x="8630928" y="11120284"/>
                  <a:pt x="5560145" y="11120284"/>
                </a:cubicBezTo>
                <a:cubicBezTo>
                  <a:pt x="2489362" y="11120284"/>
                  <a:pt x="0" y="8630924"/>
                  <a:pt x="0" y="5560142"/>
                </a:cubicBezTo>
                <a:cubicBezTo>
                  <a:pt x="0" y="2489360"/>
                  <a:pt x="2489362" y="0"/>
                  <a:pt x="55601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5407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1632155" y="-4463843"/>
            <a:ext cx="8927690" cy="8927686"/>
          </a:xfrm>
          <a:custGeom>
            <a:avLst/>
            <a:gdLst>
              <a:gd name="connsiteX0" fmla="*/ 5560145 w 11120290"/>
              <a:gd name="connsiteY0" fmla="*/ 0 h 11120284"/>
              <a:gd name="connsiteX1" fmla="*/ 11120290 w 11120290"/>
              <a:gd name="connsiteY1" fmla="*/ 5560142 h 11120284"/>
              <a:gd name="connsiteX2" fmla="*/ 5560145 w 11120290"/>
              <a:gd name="connsiteY2" fmla="*/ 11120284 h 11120284"/>
              <a:gd name="connsiteX3" fmla="*/ 0 w 11120290"/>
              <a:gd name="connsiteY3" fmla="*/ 5560142 h 11120284"/>
              <a:gd name="connsiteX4" fmla="*/ 5560145 w 11120290"/>
              <a:gd name="connsiteY4" fmla="*/ 0 h 1112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0290" h="11120284">
                <a:moveTo>
                  <a:pt x="5560145" y="0"/>
                </a:moveTo>
                <a:cubicBezTo>
                  <a:pt x="8630928" y="0"/>
                  <a:pt x="11120290" y="2489360"/>
                  <a:pt x="11120290" y="5560142"/>
                </a:cubicBezTo>
                <a:cubicBezTo>
                  <a:pt x="11120290" y="8630924"/>
                  <a:pt x="8630928" y="11120284"/>
                  <a:pt x="5560145" y="11120284"/>
                </a:cubicBezTo>
                <a:cubicBezTo>
                  <a:pt x="2489362" y="11120284"/>
                  <a:pt x="0" y="8630924"/>
                  <a:pt x="0" y="5560142"/>
                </a:cubicBezTo>
                <a:cubicBezTo>
                  <a:pt x="0" y="2489360"/>
                  <a:pt x="2489362" y="0"/>
                  <a:pt x="55601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905120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195207" y="589665"/>
            <a:ext cx="5693228" cy="2755858"/>
          </a:xfrm>
          <a:custGeom>
            <a:avLst/>
            <a:gdLst>
              <a:gd name="connsiteX0" fmla="*/ 2763216 w 5693228"/>
              <a:gd name="connsiteY0" fmla="*/ 0 h 2755858"/>
              <a:gd name="connsiteX1" fmla="*/ 5693228 w 5693228"/>
              <a:gd name="connsiteY1" fmla="*/ 0 h 2755858"/>
              <a:gd name="connsiteX2" fmla="*/ 2930012 w 5693228"/>
              <a:gd name="connsiteY2" fmla="*/ 2755858 h 2755858"/>
              <a:gd name="connsiteX3" fmla="*/ 0 w 5693228"/>
              <a:gd name="connsiteY3" fmla="*/ 2755858 h 275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3228" h="2755858">
                <a:moveTo>
                  <a:pt x="2763216" y="0"/>
                </a:moveTo>
                <a:lnTo>
                  <a:pt x="5693228" y="0"/>
                </a:lnTo>
                <a:lnTo>
                  <a:pt x="2930012" y="2755858"/>
                </a:lnTo>
                <a:lnTo>
                  <a:pt x="0" y="27558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303565" y="3512478"/>
            <a:ext cx="5693228" cy="2755858"/>
          </a:xfrm>
          <a:custGeom>
            <a:avLst/>
            <a:gdLst>
              <a:gd name="connsiteX0" fmla="*/ 2763216 w 5693228"/>
              <a:gd name="connsiteY0" fmla="*/ 0 h 2755858"/>
              <a:gd name="connsiteX1" fmla="*/ 5693228 w 5693228"/>
              <a:gd name="connsiteY1" fmla="*/ 0 h 2755858"/>
              <a:gd name="connsiteX2" fmla="*/ 2930012 w 5693228"/>
              <a:gd name="connsiteY2" fmla="*/ 2755858 h 2755858"/>
              <a:gd name="connsiteX3" fmla="*/ 0 w 5693228"/>
              <a:gd name="connsiteY3" fmla="*/ 2755858 h 275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3228" h="2755858">
                <a:moveTo>
                  <a:pt x="2763216" y="0"/>
                </a:moveTo>
                <a:lnTo>
                  <a:pt x="5693228" y="0"/>
                </a:lnTo>
                <a:lnTo>
                  <a:pt x="2930012" y="2755858"/>
                </a:lnTo>
                <a:lnTo>
                  <a:pt x="0" y="27558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22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10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1150374" y="2207346"/>
            <a:ext cx="4630994" cy="11296647"/>
          </a:xfrm>
          <a:custGeom>
            <a:avLst/>
            <a:gdLst>
              <a:gd name="connsiteX0" fmla="*/ 4630994 w 4630994"/>
              <a:gd name="connsiteY0" fmla="*/ 0 h 11296647"/>
              <a:gd name="connsiteX1" fmla="*/ 4630994 w 4630994"/>
              <a:gd name="connsiteY1" fmla="*/ 6653288 h 11296647"/>
              <a:gd name="connsiteX2" fmla="*/ 0 w 4630994"/>
              <a:gd name="connsiteY2" fmla="*/ 11296647 h 11296647"/>
              <a:gd name="connsiteX3" fmla="*/ 0 w 4630994"/>
              <a:gd name="connsiteY3" fmla="*/ 4643358 h 112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994" h="11296647">
                <a:moveTo>
                  <a:pt x="4630994" y="0"/>
                </a:moveTo>
                <a:lnTo>
                  <a:pt x="4630994" y="6653288"/>
                </a:lnTo>
                <a:lnTo>
                  <a:pt x="0" y="11296647"/>
                </a:lnTo>
                <a:lnTo>
                  <a:pt x="0" y="46433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Right Triangle 5"/>
          <p:cNvSpPr/>
          <p:nvPr userDrawn="1"/>
        </p:nvSpPr>
        <p:spPr>
          <a:xfrm flipH="1">
            <a:off x="8070850" y="2736850"/>
            <a:ext cx="4121150" cy="4121150"/>
          </a:xfrm>
          <a:prstGeom prst="rtTriangle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17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150374" y="-4686296"/>
            <a:ext cx="4630994" cy="11296647"/>
          </a:xfrm>
          <a:custGeom>
            <a:avLst/>
            <a:gdLst>
              <a:gd name="connsiteX0" fmla="*/ 4630994 w 4630994"/>
              <a:gd name="connsiteY0" fmla="*/ 0 h 11296647"/>
              <a:gd name="connsiteX1" fmla="*/ 4630994 w 4630994"/>
              <a:gd name="connsiteY1" fmla="*/ 6653288 h 11296647"/>
              <a:gd name="connsiteX2" fmla="*/ 0 w 4630994"/>
              <a:gd name="connsiteY2" fmla="*/ 11296647 h 11296647"/>
              <a:gd name="connsiteX3" fmla="*/ 0 w 4630994"/>
              <a:gd name="connsiteY3" fmla="*/ 4643358 h 112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994" h="11296647">
                <a:moveTo>
                  <a:pt x="4630994" y="0"/>
                </a:moveTo>
                <a:lnTo>
                  <a:pt x="4630994" y="6653288"/>
                </a:lnTo>
                <a:lnTo>
                  <a:pt x="0" y="11296647"/>
                </a:lnTo>
                <a:lnTo>
                  <a:pt x="0" y="46433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Freeform: Shape 3"/>
          <p:cNvSpPr/>
          <p:nvPr userDrawn="1"/>
        </p:nvSpPr>
        <p:spPr>
          <a:xfrm>
            <a:off x="1150374" y="0"/>
            <a:ext cx="11041626" cy="6858000"/>
          </a:xfrm>
          <a:custGeom>
            <a:avLst/>
            <a:gdLst>
              <a:gd name="connsiteX0" fmla="*/ 6876311 w 11041626"/>
              <a:gd name="connsiteY0" fmla="*/ 0 h 6858000"/>
              <a:gd name="connsiteX1" fmla="*/ 11041626 w 11041626"/>
              <a:gd name="connsiteY1" fmla="*/ 0 h 6858000"/>
              <a:gd name="connsiteX2" fmla="*/ 11041626 w 11041626"/>
              <a:gd name="connsiteY2" fmla="*/ 4876801 h 6858000"/>
              <a:gd name="connsiteX3" fmla="*/ 9060427 w 11041626"/>
              <a:gd name="connsiteY3" fmla="*/ 6858000 h 6858000"/>
              <a:gd name="connsiteX4" fmla="*/ 0 w 1104162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1626" h="6858000">
                <a:moveTo>
                  <a:pt x="6876311" y="0"/>
                </a:moveTo>
                <a:lnTo>
                  <a:pt x="11041626" y="0"/>
                </a:lnTo>
                <a:lnTo>
                  <a:pt x="11041626" y="4876801"/>
                </a:lnTo>
                <a:lnTo>
                  <a:pt x="906042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65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/>
          <p:cNvSpPr/>
          <p:nvPr userDrawn="1"/>
        </p:nvSpPr>
        <p:spPr>
          <a:xfrm flipH="1" flipV="1">
            <a:off x="0" y="0"/>
            <a:ext cx="11041626" cy="6858000"/>
          </a:xfrm>
          <a:custGeom>
            <a:avLst/>
            <a:gdLst>
              <a:gd name="connsiteX0" fmla="*/ 6876311 w 11041626"/>
              <a:gd name="connsiteY0" fmla="*/ 0 h 6858000"/>
              <a:gd name="connsiteX1" fmla="*/ 11041626 w 11041626"/>
              <a:gd name="connsiteY1" fmla="*/ 0 h 6858000"/>
              <a:gd name="connsiteX2" fmla="*/ 11041626 w 11041626"/>
              <a:gd name="connsiteY2" fmla="*/ 4876801 h 6858000"/>
              <a:gd name="connsiteX3" fmla="*/ 9060427 w 11041626"/>
              <a:gd name="connsiteY3" fmla="*/ 6858000 h 6858000"/>
              <a:gd name="connsiteX4" fmla="*/ 0 w 1104162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1626" h="6858000">
                <a:moveTo>
                  <a:pt x="6876311" y="0"/>
                </a:moveTo>
                <a:lnTo>
                  <a:pt x="11041626" y="0"/>
                </a:lnTo>
                <a:lnTo>
                  <a:pt x="11041626" y="4876801"/>
                </a:lnTo>
                <a:lnTo>
                  <a:pt x="906042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3" y="-2047995"/>
            <a:ext cx="4471308" cy="8239247"/>
          </a:xfrm>
          <a:custGeom>
            <a:avLst/>
            <a:gdLst>
              <a:gd name="connsiteX0" fmla="*/ 4471308 w 4471308"/>
              <a:gd name="connsiteY0" fmla="*/ 0 h 8239247"/>
              <a:gd name="connsiteX1" fmla="*/ 4471308 w 4471308"/>
              <a:gd name="connsiteY1" fmla="*/ 3756001 h 8239247"/>
              <a:gd name="connsiteX2" fmla="*/ 0 w 4471308"/>
              <a:gd name="connsiteY2" fmla="*/ 8239247 h 8239247"/>
              <a:gd name="connsiteX3" fmla="*/ 0 w 4471308"/>
              <a:gd name="connsiteY3" fmla="*/ 4483246 h 823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1308" h="8239247">
                <a:moveTo>
                  <a:pt x="4471308" y="0"/>
                </a:moveTo>
                <a:lnTo>
                  <a:pt x="4471308" y="3756001"/>
                </a:lnTo>
                <a:lnTo>
                  <a:pt x="0" y="8239247"/>
                </a:lnTo>
                <a:lnTo>
                  <a:pt x="0" y="448324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556908" y="-1235195"/>
            <a:ext cx="4471308" cy="8239247"/>
          </a:xfrm>
          <a:custGeom>
            <a:avLst/>
            <a:gdLst>
              <a:gd name="connsiteX0" fmla="*/ 4471308 w 4471308"/>
              <a:gd name="connsiteY0" fmla="*/ 0 h 8239247"/>
              <a:gd name="connsiteX1" fmla="*/ 4471308 w 4471308"/>
              <a:gd name="connsiteY1" fmla="*/ 3756001 h 8239247"/>
              <a:gd name="connsiteX2" fmla="*/ 0 w 4471308"/>
              <a:gd name="connsiteY2" fmla="*/ 8239247 h 8239247"/>
              <a:gd name="connsiteX3" fmla="*/ 0 w 4471308"/>
              <a:gd name="connsiteY3" fmla="*/ 4483246 h 823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1308" h="8239247">
                <a:moveTo>
                  <a:pt x="4471308" y="0"/>
                </a:moveTo>
                <a:lnTo>
                  <a:pt x="4471308" y="3756001"/>
                </a:lnTo>
                <a:lnTo>
                  <a:pt x="0" y="8239247"/>
                </a:lnTo>
                <a:lnTo>
                  <a:pt x="0" y="448324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341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859329" y="1282683"/>
            <a:ext cx="4882080" cy="4882080"/>
          </a:xfrm>
          <a:custGeom>
            <a:avLst/>
            <a:gdLst>
              <a:gd name="connsiteX0" fmla="*/ 4112631 w 4882080"/>
              <a:gd name="connsiteY0" fmla="*/ 0 h 4882080"/>
              <a:gd name="connsiteX1" fmla="*/ 4656715 w 4882080"/>
              <a:gd name="connsiteY1" fmla="*/ 225367 h 4882080"/>
              <a:gd name="connsiteX2" fmla="*/ 4656714 w 4882080"/>
              <a:gd name="connsiteY2" fmla="*/ 225366 h 4882080"/>
              <a:gd name="connsiteX3" fmla="*/ 4656714 w 4882080"/>
              <a:gd name="connsiteY3" fmla="*/ 1313532 h 4882080"/>
              <a:gd name="connsiteX4" fmla="*/ 1313534 w 4882080"/>
              <a:gd name="connsiteY4" fmla="*/ 4656714 h 4882080"/>
              <a:gd name="connsiteX5" fmla="*/ 225368 w 4882080"/>
              <a:gd name="connsiteY5" fmla="*/ 4656714 h 4882080"/>
              <a:gd name="connsiteX6" fmla="*/ 225367 w 4882080"/>
              <a:gd name="connsiteY6" fmla="*/ 4656714 h 4882080"/>
              <a:gd name="connsiteX7" fmla="*/ 225367 w 4882080"/>
              <a:gd name="connsiteY7" fmla="*/ 3568548 h 4882080"/>
              <a:gd name="connsiteX8" fmla="*/ 3568548 w 4882080"/>
              <a:gd name="connsiteY8" fmla="*/ 225367 h 4882080"/>
              <a:gd name="connsiteX9" fmla="*/ 4112631 w 4882080"/>
              <a:gd name="connsiteY9" fmla="*/ 0 h 48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82080" h="4882080">
                <a:moveTo>
                  <a:pt x="4112631" y="0"/>
                </a:moveTo>
                <a:cubicBezTo>
                  <a:pt x="4309551" y="0"/>
                  <a:pt x="4506470" y="75122"/>
                  <a:pt x="4656715" y="225367"/>
                </a:cubicBezTo>
                <a:lnTo>
                  <a:pt x="4656714" y="225366"/>
                </a:lnTo>
                <a:cubicBezTo>
                  <a:pt x="4957203" y="525855"/>
                  <a:pt x="4957203" y="1013043"/>
                  <a:pt x="4656714" y="1313532"/>
                </a:cubicBezTo>
                <a:lnTo>
                  <a:pt x="1313534" y="4656714"/>
                </a:lnTo>
                <a:cubicBezTo>
                  <a:pt x="1013045" y="4957203"/>
                  <a:pt x="525857" y="4957203"/>
                  <a:pt x="225368" y="4656714"/>
                </a:cubicBezTo>
                <a:lnTo>
                  <a:pt x="225367" y="4656714"/>
                </a:lnTo>
                <a:cubicBezTo>
                  <a:pt x="-75122" y="4356225"/>
                  <a:pt x="-75122" y="3869037"/>
                  <a:pt x="225367" y="3568548"/>
                </a:cubicBezTo>
                <a:lnTo>
                  <a:pt x="3568548" y="225367"/>
                </a:lnTo>
                <a:cubicBezTo>
                  <a:pt x="3718792" y="75122"/>
                  <a:pt x="3915712" y="0"/>
                  <a:pt x="4112631" y="0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632251" y="987959"/>
            <a:ext cx="4882080" cy="4882080"/>
          </a:xfrm>
          <a:custGeom>
            <a:avLst/>
            <a:gdLst>
              <a:gd name="connsiteX0" fmla="*/ 4112631 w 4882080"/>
              <a:gd name="connsiteY0" fmla="*/ 0 h 4882080"/>
              <a:gd name="connsiteX1" fmla="*/ 4656715 w 4882080"/>
              <a:gd name="connsiteY1" fmla="*/ 225367 h 4882080"/>
              <a:gd name="connsiteX2" fmla="*/ 4656714 w 4882080"/>
              <a:gd name="connsiteY2" fmla="*/ 225366 h 4882080"/>
              <a:gd name="connsiteX3" fmla="*/ 4656714 w 4882080"/>
              <a:gd name="connsiteY3" fmla="*/ 1313532 h 4882080"/>
              <a:gd name="connsiteX4" fmla="*/ 1313534 w 4882080"/>
              <a:gd name="connsiteY4" fmla="*/ 4656714 h 4882080"/>
              <a:gd name="connsiteX5" fmla="*/ 225368 w 4882080"/>
              <a:gd name="connsiteY5" fmla="*/ 4656714 h 4882080"/>
              <a:gd name="connsiteX6" fmla="*/ 225367 w 4882080"/>
              <a:gd name="connsiteY6" fmla="*/ 4656714 h 4882080"/>
              <a:gd name="connsiteX7" fmla="*/ 225367 w 4882080"/>
              <a:gd name="connsiteY7" fmla="*/ 3568548 h 4882080"/>
              <a:gd name="connsiteX8" fmla="*/ 3568548 w 4882080"/>
              <a:gd name="connsiteY8" fmla="*/ 225367 h 4882080"/>
              <a:gd name="connsiteX9" fmla="*/ 4112631 w 4882080"/>
              <a:gd name="connsiteY9" fmla="*/ 0 h 48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82080" h="4882080">
                <a:moveTo>
                  <a:pt x="4112631" y="0"/>
                </a:moveTo>
                <a:cubicBezTo>
                  <a:pt x="4309551" y="0"/>
                  <a:pt x="4506470" y="75122"/>
                  <a:pt x="4656715" y="225367"/>
                </a:cubicBezTo>
                <a:lnTo>
                  <a:pt x="4656714" y="225366"/>
                </a:lnTo>
                <a:cubicBezTo>
                  <a:pt x="4957203" y="525855"/>
                  <a:pt x="4957203" y="1013043"/>
                  <a:pt x="4656714" y="1313532"/>
                </a:cubicBezTo>
                <a:lnTo>
                  <a:pt x="1313534" y="4656714"/>
                </a:lnTo>
                <a:cubicBezTo>
                  <a:pt x="1013045" y="4957203"/>
                  <a:pt x="525857" y="4957203"/>
                  <a:pt x="225368" y="4656714"/>
                </a:cubicBezTo>
                <a:lnTo>
                  <a:pt x="225367" y="4656714"/>
                </a:lnTo>
                <a:cubicBezTo>
                  <a:pt x="-75122" y="4356225"/>
                  <a:pt x="-75122" y="3869037"/>
                  <a:pt x="225367" y="3568548"/>
                </a:cubicBezTo>
                <a:lnTo>
                  <a:pt x="3568548" y="225367"/>
                </a:lnTo>
                <a:cubicBezTo>
                  <a:pt x="3718792" y="75122"/>
                  <a:pt x="3915712" y="0"/>
                  <a:pt x="4112631" y="0"/>
                </a:cubicBezTo>
                <a:close/>
              </a:path>
            </a:pathLst>
          </a:custGeom>
          <a:effectLst>
            <a:outerShdw blurRad="1270000" dist="76200" dir="8100000" sx="80000" sy="80000" algn="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450590" y="693237"/>
            <a:ext cx="4882080" cy="4882080"/>
          </a:xfrm>
          <a:custGeom>
            <a:avLst/>
            <a:gdLst>
              <a:gd name="connsiteX0" fmla="*/ 4112631 w 4882080"/>
              <a:gd name="connsiteY0" fmla="*/ 0 h 4882080"/>
              <a:gd name="connsiteX1" fmla="*/ 4656715 w 4882080"/>
              <a:gd name="connsiteY1" fmla="*/ 225367 h 4882080"/>
              <a:gd name="connsiteX2" fmla="*/ 4656714 w 4882080"/>
              <a:gd name="connsiteY2" fmla="*/ 225366 h 4882080"/>
              <a:gd name="connsiteX3" fmla="*/ 4656714 w 4882080"/>
              <a:gd name="connsiteY3" fmla="*/ 1313532 h 4882080"/>
              <a:gd name="connsiteX4" fmla="*/ 1313534 w 4882080"/>
              <a:gd name="connsiteY4" fmla="*/ 4656714 h 4882080"/>
              <a:gd name="connsiteX5" fmla="*/ 225368 w 4882080"/>
              <a:gd name="connsiteY5" fmla="*/ 4656714 h 4882080"/>
              <a:gd name="connsiteX6" fmla="*/ 225367 w 4882080"/>
              <a:gd name="connsiteY6" fmla="*/ 4656714 h 4882080"/>
              <a:gd name="connsiteX7" fmla="*/ 225367 w 4882080"/>
              <a:gd name="connsiteY7" fmla="*/ 3568548 h 4882080"/>
              <a:gd name="connsiteX8" fmla="*/ 3568548 w 4882080"/>
              <a:gd name="connsiteY8" fmla="*/ 225367 h 4882080"/>
              <a:gd name="connsiteX9" fmla="*/ 4112631 w 4882080"/>
              <a:gd name="connsiteY9" fmla="*/ 0 h 48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82080" h="4882080">
                <a:moveTo>
                  <a:pt x="4112631" y="0"/>
                </a:moveTo>
                <a:cubicBezTo>
                  <a:pt x="4309551" y="0"/>
                  <a:pt x="4506470" y="75122"/>
                  <a:pt x="4656715" y="225367"/>
                </a:cubicBezTo>
                <a:lnTo>
                  <a:pt x="4656714" y="225366"/>
                </a:lnTo>
                <a:cubicBezTo>
                  <a:pt x="4957203" y="525855"/>
                  <a:pt x="4957203" y="1013043"/>
                  <a:pt x="4656714" y="1313532"/>
                </a:cubicBezTo>
                <a:lnTo>
                  <a:pt x="1313534" y="4656714"/>
                </a:lnTo>
                <a:cubicBezTo>
                  <a:pt x="1013045" y="4957203"/>
                  <a:pt x="525857" y="4957203"/>
                  <a:pt x="225368" y="4656714"/>
                </a:cubicBezTo>
                <a:lnTo>
                  <a:pt x="225367" y="4656714"/>
                </a:lnTo>
                <a:cubicBezTo>
                  <a:pt x="-75122" y="4356225"/>
                  <a:pt x="-75122" y="3869037"/>
                  <a:pt x="225367" y="3568548"/>
                </a:cubicBezTo>
                <a:lnTo>
                  <a:pt x="3568548" y="225367"/>
                </a:lnTo>
                <a:cubicBezTo>
                  <a:pt x="3718792" y="75122"/>
                  <a:pt x="3915712" y="0"/>
                  <a:pt x="4112631" y="0"/>
                </a:cubicBezTo>
                <a:close/>
              </a:path>
            </a:pathLst>
          </a:custGeom>
          <a:effectLst>
            <a:outerShdw blurRad="1270000" dist="76200" dir="8100000" sx="80000" sy="80000" algn="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5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7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122671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3846512" y="1179523"/>
            <a:ext cx="4498976" cy="4498954"/>
          </a:xfrm>
          <a:custGeom>
            <a:avLst/>
            <a:gdLst>
              <a:gd name="connsiteX0" fmla="*/ 2249488 w 4498976"/>
              <a:gd name="connsiteY0" fmla="*/ 900567 h 4498954"/>
              <a:gd name="connsiteX1" fmla="*/ 900572 w 4498976"/>
              <a:gd name="connsiteY1" fmla="*/ 2249477 h 4498954"/>
              <a:gd name="connsiteX2" fmla="*/ 2249488 w 4498976"/>
              <a:gd name="connsiteY2" fmla="*/ 3598387 h 4498954"/>
              <a:gd name="connsiteX3" fmla="*/ 3598404 w 4498976"/>
              <a:gd name="connsiteY3" fmla="*/ 2249477 h 4498954"/>
              <a:gd name="connsiteX4" fmla="*/ 2249488 w 4498976"/>
              <a:gd name="connsiteY4" fmla="*/ 900567 h 4498954"/>
              <a:gd name="connsiteX5" fmla="*/ 2249488 w 4498976"/>
              <a:gd name="connsiteY5" fmla="*/ 0 h 4498954"/>
              <a:gd name="connsiteX6" fmla="*/ 4498976 w 4498976"/>
              <a:gd name="connsiteY6" fmla="*/ 2249477 h 4498954"/>
              <a:gd name="connsiteX7" fmla="*/ 2249488 w 4498976"/>
              <a:gd name="connsiteY7" fmla="*/ 4498954 h 4498954"/>
              <a:gd name="connsiteX8" fmla="*/ 0 w 4498976"/>
              <a:gd name="connsiteY8" fmla="*/ 2249477 h 4498954"/>
              <a:gd name="connsiteX9" fmla="*/ 2249488 w 4498976"/>
              <a:gd name="connsiteY9" fmla="*/ 0 h 449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98976" h="4498954">
                <a:moveTo>
                  <a:pt x="2249488" y="900567"/>
                </a:moveTo>
                <a:cubicBezTo>
                  <a:pt x="1504502" y="900567"/>
                  <a:pt x="900572" y="1504495"/>
                  <a:pt x="900572" y="2249477"/>
                </a:cubicBezTo>
                <a:cubicBezTo>
                  <a:pt x="900572" y="2994459"/>
                  <a:pt x="1504502" y="3598387"/>
                  <a:pt x="2249488" y="3598387"/>
                </a:cubicBezTo>
                <a:cubicBezTo>
                  <a:pt x="2994474" y="3598387"/>
                  <a:pt x="3598404" y="2994459"/>
                  <a:pt x="3598404" y="2249477"/>
                </a:cubicBezTo>
                <a:cubicBezTo>
                  <a:pt x="3598404" y="1504495"/>
                  <a:pt x="2994474" y="900567"/>
                  <a:pt x="2249488" y="900567"/>
                </a:cubicBezTo>
                <a:close/>
                <a:moveTo>
                  <a:pt x="2249488" y="0"/>
                </a:moveTo>
                <a:cubicBezTo>
                  <a:pt x="3491846" y="0"/>
                  <a:pt x="4498976" y="1007126"/>
                  <a:pt x="4498976" y="2249477"/>
                </a:cubicBezTo>
                <a:cubicBezTo>
                  <a:pt x="4498976" y="3491829"/>
                  <a:pt x="3491846" y="4498954"/>
                  <a:pt x="2249488" y="4498954"/>
                </a:cubicBezTo>
                <a:cubicBezTo>
                  <a:pt x="1007130" y="4498954"/>
                  <a:pt x="0" y="3491829"/>
                  <a:pt x="0" y="2249477"/>
                </a:cubicBezTo>
                <a:cubicBezTo>
                  <a:pt x="0" y="1007126"/>
                  <a:pt x="1007130" y="0"/>
                  <a:pt x="224948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462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30904" y="1649186"/>
            <a:ext cx="3324816" cy="4441370"/>
          </a:xfrm>
          <a:custGeom>
            <a:avLst/>
            <a:gdLst>
              <a:gd name="connsiteX0" fmla="*/ 23673 w 3324816"/>
              <a:gd name="connsiteY0" fmla="*/ 0 h 4441370"/>
              <a:gd name="connsiteX1" fmla="*/ 3301143 w 3324816"/>
              <a:gd name="connsiteY1" fmla="*/ 0 h 4441370"/>
              <a:gd name="connsiteX2" fmla="*/ 3324816 w 3324816"/>
              <a:gd name="connsiteY2" fmla="*/ 23673 h 4441370"/>
              <a:gd name="connsiteX3" fmla="*/ 3324816 w 3324816"/>
              <a:gd name="connsiteY3" fmla="*/ 4417697 h 4441370"/>
              <a:gd name="connsiteX4" fmla="*/ 3301143 w 3324816"/>
              <a:gd name="connsiteY4" fmla="*/ 4441370 h 4441370"/>
              <a:gd name="connsiteX5" fmla="*/ 23673 w 3324816"/>
              <a:gd name="connsiteY5" fmla="*/ 4441370 h 4441370"/>
              <a:gd name="connsiteX6" fmla="*/ 0 w 3324816"/>
              <a:gd name="connsiteY6" fmla="*/ 4417697 h 4441370"/>
              <a:gd name="connsiteX7" fmla="*/ 0 w 3324816"/>
              <a:gd name="connsiteY7" fmla="*/ 23673 h 4441370"/>
              <a:gd name="connsiteX8" fmla="*/ 23673 w 3324816"/>
              <a:gd name="connsiteY8" fmla="*/ 0 h 444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4816" h="4441370">
                <a:moveTo>
                  <a:pt x="23673" y="0"/>
                </a:moveTo>
                <a:lnTo>
                  <a:pt x="3301143" y="0"/>
                </a:lnTo>
                <a:cubicBezTo>
                  <a:pt x="3314217" y="0"/>
                  <a:pt x="3324816" y="10599"/>
                  <a:pt x="3324816" y="23673"/>
                </a:cubicBezTo>
                <a:lnTo>
                  <a:pt x="3324816" y="4417697"/>
                </a:lnTo>
                <a:cubicBezTo>
                  <a:pt x="3324816" y="4430771"/>
                  <a:pt x="3314217" y="4441370"/>
                  <a:pt x="3301143" y="4441370"/>
                </a:cubicBezTo>
                <a:lnTo>
                  <a:pt x="23673" y="4441370"/>
                </a:lnTo>
                <a:cubicBezTo>
                  <a:pt x="10599" y="4441370"/>
                  <a:pt x="0" y="4430771"/>
                  <a:pt x="0" y="4417697"/>
                </a:cubicBezTo>
                <a:lnTo>
                  <a:pt x="0" y="23673"/>
                </a:lnTo>
                <a:cubicBezTo>
                  <a:pt x="0" y="10599"/>
                  <a:pt x="10599" y="0"/>
                  <a:pt x="23673" y="0"/>
                </a:cubicBezTo>
                <a:close/>
              </a:path>
            </a:pathLst>
          </a:custGeom>
          <a:effectLst>
            <a:outerShdw blurRad="190500" algn="c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433592" y="1649186"/>
            <a:ext cx="3324816" cy="2348404"/>
          </a:xfrm>
          <a:custGeom>
            <a:avLst/>
            <a:gdLst>
              <a:gd name="connsiteX0" fmla="*/ 21958 w 3324816"/>
              <a:gd name="connsiteY0" fmla="*/ 0 h 2348404"/>
              <a:gd name="connsiteX1" fmla="*/ 3302858 w 3324816"/>
              <a:gd name="connsiteY1" fmla="*/ 0 h 2348404"/>
              <a:gd name="connsiteX2" fmla="*/ 3324816 w 3324816"/>
              <a:gd name="connsiteY2" fmla="*/ 21958 h 2348404"/>
              <a:gd name="connsiteX3" fmla="*/ 3324816 w 3324816"/>
              <a:gd name="connsiteY3" fmla="*/ 2348404 h 2348404"/>
              <a:gd name="connsiteX4" fmla="*/ 0 w 3324816"/>
              <a:gd name="connsiteY4" fmla="*/ 2348404 h 2348404"/>
              <a:gd name="connsiteX5" fmla="*/ 0 w 3324816"/>
              <a:gd name="connsiteY5" fmla="*/ 21958 h 2348404"/>
              <a:gd name="connsiteX6" fmla="*/ 21958 w 3324816"/>
              <a:gd name="connsiteY6" fmla="*/ 0 h 234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4816" h="2348404">
                <a:moveTo>
                  <a:pt x="21958" y="0"/>
                </a:moveTo>
                <a:lnTo>
                  <a:pt x="3302858" y="0"/>
                </a:lnTo>
                <a:cubicBezTo>
                  <a:pt x="3314985" y="0"/>
                  <a:pt x="3324816" y="9831"/>
                  <a:pt x="3324816" y="21958"/>
                </a:cubicBezTo>
                <a:lnTo>
                  <a:pt x="3324816" y="2348404"/>
                </a:lnTo>
                <a:lnTo>
                  <a:pt x="0" y="2348404"/>
                </a:lnTo>
                <a:lnTo>
                  <a:pt x="0" y="21958"/>
                </a:lnTo>
                <a:cubicBezTo>
                  <a:pt x="0" y="9831"/>
                  <a:pt x="9831" y="0"/>
                  <a:pt x="219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936280" y="1649186"/>
            <a:ext cx="3324816" cy="4441370"/>
          </a:xfrm>
          <a:custGeom>
            <a:avLst/>
            <a:gdLst>
              <a:gd name="connsiteX0" fmla="*/ 23673 w 3324816"/>
              <a:gd name="connsiteY0" fmla="*/ 0 h 4441370"/>
              <a:gd name="connsiteX1" fmla="*/ 3301143 w 3324816"/>
              <a:gd name="connsiteY1" fmla="*/ 0 h 4441370"/>
              <a:gd name="connsiteX2" fmla="*/ 3324816 w 3324816"/>
              <a:gd name="connsiteY2" fmla="*/ 23673 h 4441370"/>
              <a:gd name="connsiteX3" fmla="*/ 3324816 w 3324816"/>
              <a:gd name="connsiteY3" fmla="*/ 4417697 h 4441370"/>
              <a:gd name="connsiteX4" fmla="*/ 3301143 w 3324816"/>
              <a:gd name="connsiteY4" fmla="*/ 4441370 h 4441370"/>
              <a:gd name="connsiteX5" fmla="*/ 23673 w 3324816"/>
              <a:gd name="connsiteY5" fmla="*/ 4441370 h 4441370"/>
              <a:gd name="connsiteX6" fmla="*/ 0 w 3324816"/>
              <a:gd name="connsiteY6" fmla="*/ 4417697 h 4441370"/>
              <a:gd name="connsiteX7" fmla="*/ 0 w 3324816"/>
              <a:gd name="connsiteY7" fmla="*/ 23673 h 4441370"/>
              <a:gd name="connsiteX8" fmla="*/ 23673 w 3324816"/>
              <a:gd name="connsiteY8" fmla="*/ 0 h 444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4816" h="4441370">
                <a:moveTo>
                  <a:pt x="23673" y="0"/>
                </a:moveTo>
                <a:lnTo>
                  <a:pt x="3301143" y="0"/>
                </a:lnTo>
                <a:cubicBezTo>
                  <a:pt x="3314217" y="0"/>
                  <a:pt x="3324816" y="10599"/>
                  <a:pt x="3324816" y="23673"/>
                </a:cubicBezTo>
                <a:lnTo>
                  <a:pt x="3324816" y="4417697"/>
                </a:lnTo>
                <a:cubicBezTo>
                  <a:pt x="3324816" y="4430771"/>
                  <a:pt x="3314217" y="4441370"/>
                  <a:pt x="3301143" y="4441370"/>
                </a:cubicBezTo>
                <a:lnTo>
                  <a:pt x="23673" y="4441370"/>
                </a:lnTo>
                <a:cubicBezTo>
                  <a:pt x="10599" y="4441370"/>
                  <a:pt x="0" y="4430771"/>
                  <a:pt x="0" y="4417697"/>
                </a:cubicBezTo>
                <a:lnTo>
                  <a:pt x="0" y="23673"/>
                </a:lnTo>
                <a:cubicBezTo>
                  <a:pt x="0" y="10599"/>
                  <a:pt x="10599" y="0"/>
                  <a:pt x="23673" y="0"/>
                </a:cubicBezTo>
                <a:close/>
              </a:path>
            </a:pathLst>
          </a:custGeom>
          <a:effectLst>
            <a:outerShdw blurRad="190500" algn="c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2535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7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921331" y="2400300"/>
            <a:ext cx="3946949" cy="2461986"/>
          </a:xfrm>
          <a:custGeom>
            <a:avLst/>
            <a:gdLst>
              <a:gd name="connsiteX0" fmla="*/ 19819 w 3946949"/>
              <a:gd name="connsiteY0" fmla="*/ 0 h 2461986"/>
              <a:gd name="connsiteX1" fmla="*/ 3927130 w 3946949"/>
              <a:gd name="connsiteY1" fmla="*/ 0 h 2461986"/>
              <a:gd name="connsiteX2" fmla="*/ 3946949 w 3946949"/>
              <a:gd name="connsiteY2" fmla="*/ 19819 h 2461986"/>
              <a:gd name="connsiteX3" fmla="*/ 3946949 w 3946949"/>
              <a:gd name="connsiteY3" fmla="*/ 2461986 h 2461986"/>
              <a:gd name="connsiteX4" fmla="*/ 0 w 3946949"/>
              <a:gd name="connsiteY4" fmla="*/ 2461986 h 2461986"/>
              <a:gd name="connsiteX5" fmla="*/ 0 w 3946949"/>
              <a:gd name="connsiteY5" fmla="*/ 19819 h 2461986"/>
              <a:gd name="connsiteX6" fmla="*/ 19819 w 3946949"/>
              <a:gd name="connsiteY6" fmla="*/ 0 h 246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6949" h="2461986">
                <a:moveTo>
                  <a:pt x="19819" y="0"/>
                </a:moveTo>
                <a:lnTo>
                  <a:pt x="3927130" y="0"/>
                </a:lnTo>
                <a:cubicBezTo>
                  <a:pt x="3938076" y="0"/>
                  <a:pt x="3946949" y="8873"/>
                  <a:pt x="3946949" y="19819"/>
                </a:cubicBezTo>
                <a:lnTo>
                  <a:pt x="3946949" y="2461986"/>
                </a:lnTo>
                <a:lnTo>
                  <a:pt x="0" y="2461986"/>
                </a:lnTo>
                <a:lnTo>
                  <a:pt x="0" y="19819"/>
                </a:lnTo>
                <a:cubicBezTo>
                  <a:pt x="0" y="8873"/>
                  <a:pt x="8873" y="0"/>
                  <a:pt x="198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419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1257300" y="770165"/>
            <a:ext cx="5317671" cy="5317671"/>
          </a:xfrm>
          <a:prstGeom prst="ellipse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302842" y="2815707"/>
            <a:ext cx="1226586" cy="1226586"/>
          </a:xfrm>
          <a:custGeom>
            <a:avLst/>
            <a:gdLst>
              <a:gd name="connsiteX0" fmla="*/ 613293 w 1226586"/>
              <a:gd name="connsiteY0" fmla="*/ 0 h 1226586"/>
              <a:gd name="connsiteX1" fmla="*/ 1226586 w 1226586"/>
              <a:gd name="connsiteY1" fmla="*/ 613293 h 1226586"/>
              <a:gd name="connsiteX2" fmla="*/ 613293 w 1226586"/>
              <a:gd name="connsiteY2" fmla="*/ 1226586 h 1226586"/>
              <a:gd name="connsiteX3" fmla="*/ 0 w 1226586"/>
              <a:gd name="connsiteY3" fmla="*/ 613293 h 1226586"/>
              <a:gd name="connsiteX4" fmla="*/ 613293 w 1226586"/>
              <a:gd name="connsiteY4" fmla="*/ 0 h 122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6586" h="1226586">
                <a:moveTo>
                  <a:pt x="613293" y="0"/>
                </a:moveTo>
                <a:cubicBezTo>
                  <a:pt x="952005" y="0"/>
                  <a:pt x="1226586" y="274581"/>
                  <a:pt x="1226586" y="613293"/>
                </a:cubicBezTo>
                <a:cubicBezTo>
                  <a:pt x="1226586" y="952005"/>
                  <a:pt x="952005" y="1226586"/>
                  <a:pt x="613293" y="1226586"/>
                </a:cubicBezTo>
                <a:cubicBezTo>
                  <a:pt x="274581" y="1226586"/>
                  <a:pt x="0" y="952005"/>
                  <a:pt x="0" y="613293"/>
                </a:cubicBezTo>
                <a:cubicBezTo>
                  <a:pt x="0" y="274581"/>
                  <a:pt x="274581" y="0"/>
                  <a:pt x="6132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1838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907594" y="-855407"/>
            <a:ext cx="4309192" cy="8568813"/>
          </a:xfrm>
          <a:custGeom>
            <a:avLst/>
            <a:gdLst>
              <a:gd name="connsiteX0" fmla="*/ 4285334 w 4309192"/>
              <a:gd name="connsiteY0" fmla="*/ 1 h 8568813"/>
              <a:gd name="connsiteX1" fmla="*/ 4284890 w 4309192"/>
              <a:gd name="connsiteY1" fmla="*/ 2050491 h 8568813"/>
              <a:gd name="connsiteX2" fmla="*/ 4284407 w 4309192"/>
              <a:gd name="connsiteY2" fmla="*/ 2050466 h 8568813"/>
              <a:gd name="connsiteX3" fmla="*/ 2050457 w 4309192"/>
              <a:gd name="connsiteY3" fmla="*/ 4284411 h 8568813"/>
              <a:gd name="connsiteX4" fmla="*/ 4284407 w 4309192"/>
              <a:gd name="connsiteY4" fmla="*/ 6518356 h 8568813"/>
              <a:gd name="connsiteX5" fmla="*/ 4297327 w 4309192"/>
              <a:gd name="connsiteY5" fmla="*/ 6517704 h 8568813"/>
              <a:gd name="connsiteX6" fmla="*/ 4309192 w 4309192"/>
              <a:gd name="connsiteY6" fmla="*/ 8568742 h 8568813"/>
              <a:gd name="connsiteX7" fmla="*/ 582136 w 4309192"/>
              <a:gd name="connsiteY7" fmla="*/ 6440637 h 8568813"/>
              <a:gd name="connsiteX8" fmla="*/ 570187 w 4309192"/>
              <a:gd name="connsiteY8" fmla="*/ 2148827 h 8568813"/>
              <a:gd name="connsiteX9" fmla="*/ 4285334 w 4309192"/>
              <a:gd name="connsiteY9" fmla="*/ 1 h 8568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09192" h="8568813">
                <a:moveTo>
                  <a:pt x="4285334" y="1"/>
                </a:moveTo>
                <a:lnTo>
                  <a:pt x="4284890" y="2050491"/>
                </a:lnTo>
                <a:lnTo>
                  <a:pt x="4284407" y="2050466"/>
                </a:lnTo>
                <a:cubicBezTo>
                  <a:pt x="3050630" y="2050466"/>
                  <a:pt x="2050457" y="3050637"/>
                  <a:pt x="2050457" y="4284411"/>
                </a:cubicBezTo>
                <a:cubicBezTo>
                  <a:pt x="2050457" y="5518185"/>
                  <a:pt x="3050630" y="6518356"/>
                  <a:pt x="4284407" y="6518356"/>
                </a:cubicBezTo>
                <a:lnTo>
                  <a:pt x="4297327" y="6517704"/>
                </a:lnTo>
                <a:lnTo>
                  <a:pt x="4309192" y="8568742"/>
                </a:lnTo>
                <a:cubicBezTo>
                  <a:pt x="2775484" y="8577614"/>
                  <a:pt x="1354024" y="7765977"/>
                  <a:pt x="582136" y="6440637"/>
                </a:cubicBezTo>
                <a:cubicBezTo>
                  <a:pt x="-189752" y="5115297"/>
                  <a:pt x="-194309" y="3478445"/>
                  <a:pt x="570187" y="2148827"/>
                </a:cubicBezTo>
                <a:cubicBezTo>
                  <a:pt x="1334683" y="819209"/>
                  <a:pt x="2751601" y="-331"/>
                  <a:pt x="4285334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67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490833" y="-4063190"/>
            <a:ext cx="4994804" cy="4994792"/>
          </a:xfrm>
          <a:custGeom>
            <a:avLst/>
            <a:gdLst>
              <a:gd name="connsiteX0" fmla="*/ 2497402 w 4994804"/>
              <a:gd name="connsiteY0" fmla="*/ 0 h 4994792"/>
              <a:gd name="connsiteX1" fmla="*/ 4994804 w 4994804"/>
              <a:gd name="connsiteY1" fmla="*/ 2497396 h 4994792"/>
              <a:gd name="connsiteX2" fmla="*/ 2497402 w 4994804"/>
              <a:gd name="connsiteY2" fmla="*/ 4994792 h 4994792"/>
              <a:gd name="connsiteX3" fmla="*/ 0 w 4994804"/>
              <a:gd name="connsiteY3" fmla="*/ 2497396 h 4994792"/>
              <a:gd name="connsiteX4" fmla="*/ 2497402 w 4994804"/>
              <a:gd name="connsiteY4" fmla="*/ 0 h 499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4804" h="4994792">
                <a:moveTo>
                  <a:pt x="2497402" y="0"/>
                </a:moveTo>
                <a:cubicBezTo>
                  <a:pt x="3876679" y="0"/>
                  <a:pt x="4994804" y="1118122"/>
                  <a:pt x="4994804" y="2497396"/>
                </a:cubicBezTo>
                <a:cubicBezTo>
                  <a:pt x="4994804" y="3876670"/>
                  <a:pt x="3876679" y="4994792"/>
                  <a:pt x="2497402" y="4994792"/>
                </a:cubicBezTo>
                <a:cubicBezTo>
                  <a:pt x="1118125" y="4994792"/>
                  <a:pt x="0" y="3876670"/>
                  <a:pt x="0" y="2497396"/>
                </a:cubicBezTo>
                <a:cubicBezTo>
                  <a:pt x="0" y="1118122"/>
                  <a:pt x="1118125" y="0"/>
                  <a:pt x="24974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490833" y="5926394"/>
            <a:ext cx="4994804" cy="4994792"/>
          </a:xfrm>
          <a:custGeom>
            <a:avLst/>
            <a:gdLst>
              <a:gd name="connsiteX0" fmla="*/ 2497402 w 4994804"/>
              <a:gd name="connsiteY0" fmla="*/ 0 h 4994792"/>
              <a:gd name="connsiteX1" fmla="*/ 4994804 w 4994804"/>
              <a:gd name="connsiteY1" fmla="*/ 2497396 h 4994792"/>
              <a:gd name="connsiteX2" fmla="*/ 2497402 w 4994804"/>
              <a:gd name="connsiteY2" fmla="*/ 4994792 h 4994792"/>
              <a:gd name="connsiteX3" fmla="*/ 0 w 4994804"/>
              <a:gd name="connsiteY3" fmla="*/ 2497396 h 4994792"/>
              <a:gd name="connsiteX4" fmla="*/ 2497402 w 4994804"/>
              <a:gd name="connsiteY4" fmla="*/ 0 h 499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4804" h="4994792">
                <a:moveTo>
                  <a:pt x="2497402" y="0"/>
                </a:moveTo>
                <a:cubicBezTo>
                  <a:pt x="3876679" y="0"/>
                  <a:pt x="4994804" y="1118122"/>
                  <a:pt x="4994804" y="2497396"/>
                </a:cubicBezTo>
                <a:cubicBezTo>
                  <a:pt x="4994804" y="3876670"/>
                  <a:pt x="3876679" y="4994792"/>
                  <a:pt x="2497402" y="4994792"/>
                </a:cubicBezTo>
                <a:cubicBezTo>
                  <a:pt x="1118125" y="4994792"/>
                  <a:pt x="0" y="3876670"/>
                  <a:pt x="0" y="2497396"/>
                </a:cubicBezTo>
                <a:cubicBezTo>
                  <a:pt x="0" y="1118122"/>
                  <a:pt x="1118125" y="0"/>
                  <a:pt x="24974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490833" y="931606"/>
            <a:ext cx="4994804" cy="4994792"/>
          </a:xfrm>
          <a:custGeom>
            <a:avLst/>
            <a:gdLst>
              <a:gd name="connsiteX0" fmla="*/ 2497402 w 4994804"/>
              <a:gd name="connsiteY0" fmla="*/ 0 h 4994792"/>
              <a:gd name="connsiteX1" fmla="*/ 4994804 w 4994804"/>
              <a:gd name="connsiteY1" fmla="*/ 2497396 h 4994792"/>
              <a:gd name="connsiteX2" fmla="*/ 2497402 w 4994804"/>
              <a:gd name="connsiteY2" fmla="*/ 4994792 h 4994792"/>
              <a:gd name="connsiteX3" fmla="*/ 0 w 4994804"/>
              <a:gd name="connsiteY3" fmla="*/ 2497396 h 4994792"/>
              <a:gd name="connsiteX4" fmla="*/ 2497402 w 4994804"/>
              <a:gd name="connsiteY4" fmla="*/ 0 h 499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4804" h="4994792">
                <a:moveTo>
                  <a:pt x="2497402" y="0"/>
                </a:moveTo>
                <a:cubicBezTo>
                  <a:pt x="3876679" y="0"/>
                  <a:pt x="4994804" y="1118122"/>
                  <a:pt x="4994804" y="2497396"/>
                </a:cubicBezTo>
                <a:cubicBezTo>
                  <a:pt x="4994804" y="3876670"/>
                  <a:pt x="3876679" y="4994792"/>
                  <a:pt x="2497402" y="4994792"/>
                </a:cubicBezTo>
                <a:cubicBezTo>
                  <a:pt x="1118125" y="4994792"/>
                  <a:pt x="0" y="3876670"/>
                  <a:pt x="0" y="2497396"/>
                </a:cubicBezTo>
                <a:cubicBezTo>
                  <a:pt x="0" y="1118122"/>
                  <a:pt x="1118125" y="0"/>
                  <a:pt x="24974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3048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31738" y="1532"/>
            <a:ext cx="5518138" cy="5484869"/>
          </a:xfrm>
          <a:custGeom>
            <a:avLst/>
            <a:gdLst>
              <a:gd name="connsiteX0" fmla="*/ 2892385 w 5518138"/>
              <a:gd name="connsiteY0" fmla="*/ 0 h 5484869"/>
              <a:gd name="connsiteX1" fmla="*/ 5518138 w 5518138"/>
              <a:gd name="connsiteY1" fmla="*/ 1405 h 5484869"/>
              <a:gd name="connsiteX2" fmla="*/ 3898931 w 5518138"/>
              <a:gd name="connsiteY2" fmla="*/ 3890180 h 5484869"/>
              <a:gd name="connsiteX3" fmla="*/ 0 w 5518138"/>
              <a:gd name="connsiteY3" fmla="*/ 5484778 h 5484869"/>
              <a:gd name="connsiteX4" fmla="*/ 15192 w 5518138"/>
              <a:gd name="connsiteY4" fmla="*/ 2858737 h 5484869"/>
              <a:gd name="connsiteX5" fmla="*/ 31738 w 5518138"/>
              <a:gd name="connsiteY5" fmla="*/ 2859155 h 5484869"/>
              <a:gd name="connsiteX6" fmla="*/ 2888701 w 5518138"/>
              <a:gd name="connsiteY6" fmla="*/ 145684 h 548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18138" h="5484869">
                <a:moveTo>
                  <a:pt x="2892385" y="0"/>
                </a:moveTo>
                <a:lnTo>
                  <a:pt x="5518138" y="1405"/>
                </a:lnTo>
                <a:cubicBezTo>
                  <a:pt x="5517357" y="1461480"/>
                  <a:pt x="4934617" y="2861019"/>
                  <a:pt x="3898931" y="3890180"/>
                </a:cubicBezTo>
                <a:cubicBezTo>
                  <a:pt x="2863244" y="4919341"/>
                  <a:pt x="1460050" y="5493224"/>
                  <a:pt x="0" y="5484778"/>
                </a:cubicBezTo>
                <a:lnTo>
                  <a:pt x="15192" y="2858737"/>
                </a:lnTo>
                <a:lnTo>
                  <a:pt x="31738" y="2859155"/>
                </a:lnTo>
                <a:cubicBezTo>
                  <a:pt x="1562279" y="2859155"/>
                  <a:pt x="2812083" y="1657181"/>
                  <a:pt x="2888701" y="145684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275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00040" y="3429001"/>
            <a:ext cx="4994788" cy="2511841"/>
          </a:xfrm>
          <a:custGeom>
            <a:avLst/>
            <a:gdLst>
              <a:gd name="connsiteX0" fmla="*/ 42 w 4994788"/>
              <a:gd name="connsiteY0" fmla="*/ 0 h 2511841"/>
              <a:gd name="connsiteX1" fmla="*/ 1195599 w 4994788"/>
              <a:gd name="connsiteY1" fmla="*/ 6916 h 2511841"/>
              <a:gd name="connsiteX2" fmla="*/ 1195218 w 4994788"/>
              <a:gd name="connsiteY2" fmla="*/ 14446 h 2511841"/>
              <a:gd name="connsiteX3" fmla="*/ 2497392 w 4994788"/>
              <a:gd name="connsiteY3" fmla="*/ 1316623 h 2511841"/>
              <a:gd name="connsiteX4" fmla="*/ 3799566 w 4994788"/>
              <a:gd name="connsiteY4" fmla="*/ 14446 h 2511841"/>
              <a:gd name="connsiteX5" fmla="*/ 3799552 w 4994788"/>
              <a:gd name="connsiteY5" fmla="*/ 14165 h 2511841"/>
              <a:gd name="connsiteX6" fmla="*/ 4994788 w 4994788"/>
              <a:gd name="connsiteY6" fmla="*/ 13907 h 2511841"/>
              <a:gd name="connsiteX7" fmla="*/ 3742231 w 4994788"/>
              <a:gd name="connsiteY7" fmla="*/ 2179478 h 2511841"/>
              <a:gd name="connsiteX8" fmla="*/ 1240521 w 4994788"/>
              <a:gd name="connsiteY8" fmla="*/ 2172513 h 2511841"/>
              <a:gd name="connsiteX9" fmla="*/ 42 w 4994788"/>
              <a:gd name="connsiteY9" fmla="*/ 0 h 251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94788" h="2511841">
                <a:moveTo>
                  <a:pt x="42" y="0"/>
                </a:moveTo>
                <a:lnTo>
                  <a:pt x="1195599" y="6916"/>
                </a:lnTo>
                <a:lnTo>
                  <a:pt x="1195218" y="14446"/>
                </a:lnTo>
                <a:cubicBezTo>
                  <a:pt x="1195218" y="733618"/>
                  <a:pt x="1778221" y="1316623"/>
                  <a:pt x="2497392" y="1316623"/>
                </a:cubicBezTo>
                <a:cubicBezTo>
                  <a:pt x="3216563" y="1316623"/>
                  <a:pt x="3799566" y="733618"/>
                  <a:pt x="3799566" y="14446"/>
                </a:cubicBezTo>
                <a:lnTo>
                  <a:pt x="3799552" y="14165"/>
                </a:lnTo>
                <a:lnTo>
                  <a:pt x="4994788" y="13907"/>
                </a:lnTo>
                <a:cubicBezTo>
                  <a:pt x="4994982" y="907925"/>
                  <a:pt x="4517270" y="1733851"/>
                  <a:pt x="3742231" y="2179478"/>
                </a:cubicBezTo>
                <a:cubicBezTo>
                  <a:pt x="2967192" y="2625105"/>
                  <a:pt x="2013066" y="2622449"/>
                  <a:pt x="1240521" y="2172513"/>
                </a:cubicBezTo>
                <a:cubicBezTo>
                  <a:pt x="467976" y="1722577"/>
                  <a:pt x="-5130" y="894003"/>
                  <a:pt x="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323644" y="917158"/>
            <a:ext cx="4994788" cy="2511842"/>
          </a:xfrm>
          <a:custGeom>
            <a:avLst/>
            <a:gdLst>
              <a:gd name="connsiteX0" fmla="*/ 2490441 w 4994788"/>
              <a:gd name="connsiteY0" fmla="*/ 10 h 2511842"/>
              <a:gd name="connsiteX1" fmla="*/ 3742231 w 4994788"/>
              <a:gd name="connsiteY1" fmla="*/ 332364 h 2511842"/>
              <a:gd name="connsiteX2" fmla="*/ 4994788 w 4994788"/>
              <a:gd name="connsiteY2" fmla="*/ 2497935 h 2511842"/>
              <a:gd name="connsiteX3" fmla="*/ 3799552 w 4994788"/>
              <a:gd name="connsiteY3" fmla="*/ 2497677 h 2511842"/>
              <a:gd name="connsiteX4" fmla="*/ 3799566 w 4994788"/>
              <a:gd name="connsiteY4" fmla="*/ 2497396 h 2511842"/>
              <a:gd name="connsiteX5" fmla="*/ 2497392 w 4994788"/>
              <a:gd name="connsiteY5" fmla="*/ 1195218 h 2511842"/>
              <a:gd name="connsiteX6" fmla="*/ 1195218 w 4994788"/>
              <a:gd name="connsiteY6" fmla="*/ 2497396 h 2511842"/>
              <a:gd name="connsiteX7" fmla="*/ 1195599 w 4994788"/>
              <a:gd name="connsiteY7" fmla="*/ 2504926 h 2511842"/>
              <a:gd name="connsiteX8" fmla="*/ 42 w 4994788"/>
              <a:gd name="connsiteY8" fmla="*/ 2511842 h 2511842"/>
              <a:gd name="connsiteX9" fmla="*/ 1240521 w 4994788"/>
              <a:gd name="connsiteY9" fmla="*/ 339329 h 2511842"/>
              <a:gd name="connsiteX10" fmla="*/ 2490441 w 4994788"/>
              <a:gd name="connsiteY10" fmla="*/ 10 h 251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94788" h="2511842">
                <a:moveTo>
                  <a:pt x="2490441" y="10"/>
                </a:moveTo>
                <a:cubicBezTo>
                  <a:pt x="2922420" y="-1192"/>
                  <a:pt x="3354711" y="109551"/>
                  <a:pt x="3742231" y="332364"/>
                </a:cubicBezTo>
                <a:cubicBezTo>
                  <a:pt x="4517270" y="777991"/>
                  <a:pt x="4994982" y="1603917"/>
                  <a:pt x="4994788" y="2497935"/>
                </a:cubicBezTo>
                <a:lnTo>
                  <a:pt x="3799552" y="2497677"/>
                </a:lnTo>
                <a:lnTo>
                  <a:pt x="3799566" y="2497396"/>
                </a:lnTo>
                <a:cubicBezTo>
                  <a:pt x="3799566" y="1778223"/>
                  <a:pt x="3216563" y="1195218"/>
                  <a:pt x="2497392" y="1195218"/>
                </a:cubicBezTo>
                <a:cubicBezTo>
                  <a:pt x="1778221" y="1195218"/>
                  <a:pt x="1195218" y="1778223"/>
                  <a:pt x="1195218" y="2497396"/>
                </a:cubicBezTo>
                <a:lnTo>
                  <a:pt x="1195599" y="2504926"/>
                </a:lnTo>
                <a:lnTo>
                  <a:pt x="42" y="2511842"/>
                </a:lnTo>
                <a:cubicBezTo>
                  <a:pt x="-5130" y="1617839"/>
                  <a:pt x="467976" y="789265"/>
                  <a:pt x="1240521" y="339329"/>
                </a:cubicBezTo>
                <a:cubicBezTo>
                  <a:pt x="1626793" y="114361"/>
                  <a:pt x="2058461" y="1213"/>
                  <a:pt x="2490441" y="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47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6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/>
          <p:cNvSpPr/>
          <p:nvPr userDrawn="1"/>
        </p:nvSpPr>
        <p:spPr>
          <a:xfrm>
            <a:off x="6513882" y="-2895600"/>
            <a:ext cx="14364918" cy="6119913"/>
          </a:xfrm>
          <a:prstGeom prst="parallelogram">
            <a:avLst>
              <a:gd name="adj" fmla="val 100637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713532" y="1633983"/>
            <a:ext cx="7658100" cy="3409260"/>
          </a:xfrm>
          <a:custGeom>
            <a:avLst/>
            <a:gdLst>
              <a:gd name="connsiteX0" fmla="*/ 3430977 w 7658100"/>
              <a:gd name="connsiteY0" fmla="*/ 0 h 3409260"/>
              <a:gd name="connsiteX1" fmla="*/ 7658100 w 7658100"/>
              <a:gd name="connsiteY1" fmla="*/ 0 h 3409260"/>
              <a:gd name="connsiteX2" fmla="*/ 4227123 w 7658100"/>
              <a:gd name="connsiteY2" fmla="*/ 3409260 h 3409260"/>
              <a:gd name="connsiteX3" fmla="*/ 0 w 7658100"/>
              <a:gd name="connsiteY3" fmla="*/ 3409260 h 3409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8100" h="3409260">
                <a:moveTo>
                  <a:pt x="3430977" y="0"/>
                </a:moveTo>
                <a:lnTo>
                  <a:pt x="7658100" y="0"/>
                </a:lnTo>
                <a:lnTo>
                  <a:pt x="4227123" y="3409260"/>
                </a:lnTo>
                <a:lnTo>
                  <a:pt x="0" y="3409260"/>
                </a:lnTo>
                <a:close/>
              </a:path>
            </a:pathLst>
          </a:custGeom>
          <a:effectLst>
            <a:outerShdw blurRad="1270000" dist="127000" dir="8100000" sx="89000" sy="89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046435" y="3481839"/>
            <a:ext cx="6192158" cy="2756647"/>
          </a:xfrm>
          <a:custGeom>
            <a:avLst/>
            <a:gdLst>
              <a:gd name="connsiteX0" fmla="*/ 3430977 w 7658100"/>
              <a:gd name="connsiteY0" fmla="*/ 0 h 3409260"/>
              <a:gd name="connsiteX1" fmla="*/ 7658100 w 7658100"/>
              <a:gd name="connsiteY1" fmla="*/ 0 h 3409260"/>
              <a:gd name="connsiteX2" fmla="*/ 4227123 w 7658100"/>
              <a:gd name="connsiteY2" fmla="*/ 3409260 h 3409260"/>
              <a:gd name="connsiteX3" fmla="*/ 0 w 7658100"/>
              <a:gd name="connsiteY3" fmla="*/ 3409260 h 3409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8100" h="3409260">
                <a:moveTo>
                  <a:pt x="3430977" y="0"/>
                </a:moveTo>
                <a:lnTo>
                  <a:pt x="7658100" y="0"/>
                </a:lnTo>
                <a:lnTo>
                  <a:pt x="4227123" y="3409260"/>
                </a:lnTo>
                <a:lnTo>
                  <a:pt x="0" y="3409260"/>
                </a:lnTo>
                <a:close/>
              </a:path>
            </a:pathLst>
          </a:custGeom>
          <a:effectLst>
            <a:outerShdw blurRad="1270000" dist="127000" dir="8100000" sx="90000" sy="9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46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  <p:bldP spid="11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 rot="2700000">
            <a:off x="10403116" y="933449"/>
            <a:ext cx="2285999" cy="4076700"/>
          </a:xfrm>
          <a:prstGeom prst="rect">
            <a:avLst/>
          </a:prstGeom>
          <a:effectLst>
            <a:innerShdw blurRad="114300">
              <a:schemeClr val="tx1">
                <a:lumMod val="75000"/>
                <a:lumOff val="25000"/>
              </a:schemeClr>
            </a:inn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endParaRPr lang="id-ID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 rot="2700000">
            <a:off x="-497117" y="1842439"/>
            <a:ext cx="2285999" cy="4076700"/>
          </a:xfrm>
          <a:prstGeom prst="rect">
            <a:avLst/>
          </a:prstGeom>
          <a:effectLst>
            <a:innerShdw blurRad="114300">
              <a:schemeClr val="tx1">
                <a:lumMod val="75000"/>
                <a:lumOff val="25000"/>
              </a:schemeClr>
            </a:inn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32719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238173" y="1571174"/>
            <a:ext cx="3715656" cy="3715654"/>
          </a:xfrm>
          <a:custGeom>
            <a:avLst/>
            <a:gdLst>
              <a:gd name="connsiteX0" fmla="*/ 1857828 w 3715656"/>
              <a:gd name="connsiteY0" fmla="*/ 0 h 3715654"/>
              <a:gd name="connsiteX1" fmla="*/ 3715656 w 3715656"/>
              <a:gd name="connsiteY1" fmla="*/ 1857827 h 3715654"/>
              <a:gd name="connsiteX2" fmla="*/ 1857828 w 3715656"/>
              <a:gd name="connsiteY2" fmla="*/ 3715654 h 3715654"/>
              <a:gd name="connsiteX3" fmla="*/ 0 w 3715656"/>
              <a:gd name="connsiteY3" fmla="*/ 1857827 h 3715654"/>
              <a:gd name="connsiteX4" fmla="*/ 1857828 w 3715656"/>
              <a:gd name="connsiteY4" fmla="*/ 0 h 371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5656" h="3715654">
                <a:moveTo>
                  <a:pt x="1857828" y="0"/>
                </a:moveTo>
                <a:cubicBezTo>
                  <a:pt x="2883878" y="0"/>
                  <a:pt x="3715656" y="831777"/>
                  <a:pt x="3715656" y="1857827"/>
                </a:cubicBezTo>
                <a:cubicBezTo>
                  <a:pt x="3715656" y="2883877"/>
                  <a:pt x="2883878" y="3715654"/>
                  <a:pt x="1857828" y="3715654"/>
                </a:cubicBezTo>
                <a:cubicBezTo>
                  <a:pt x="831778" y="3715654"/>
                  <a:pt x="0" y="2883877"/>
                  <a:pt x="0" y="1857827"/>
                </a:cubicBezTo>
                <a:cubicBezTo>
                  <a:pt x="0" y="831777"/>
                  <a:pt x="831778" y="0"/>
                  <a:pt x="1857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1456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060826" y="1656547"/>
            <a:ext cx="4352925" cy="5316511"/>
          </a:xfrm>
          <a:custGeom>
            <a:avLst/>
            <a:gdLst>
              <a:gd name="connsiteX0" fmla="*/ 0 w 3324225"/>
              <a:gd name="connsiteY0" fmla="*/ 0 h 4002061"/>
              <a:gd name="connsiteX1" fmla="*/ 3324225 w 3324225"/>
              <a:gd name="connsiteY1" fmla="*/ 0 h 4002061"/>
              <a:gd name="connsiteX2" fmla="*/ 3324225 w 3324225"/>
              <a:gd name="connsiteY2" fmla="*/ 4002061 h 4002061"/>
              <a:gd name="connsiteX3" fmla="*/ 0 w 3324225"/>
              <a:gd name="connsiteY3" fmla="*/ 4002061 h 4002061"/>
              <a:gd name="connsiteX4" fmla="*/ 0 w 3324225"/>
              <a:gd name="connsiteY4" fmla="*/ 0 h 4002061"/>
              <a:gd name="connsiteX0" fmla="*/ 0 w 3619500"/>
              <a:gd name="connsiteY0" fmla="*/ 47625 h 4049686"/>
              <a:gd name="connsiteX1" fmla="*/ 3619500 w 3619500"/>
              <a:gd name="connsiteY1" fmla="*/ 0 h 4049686"/>
              <a:gd name="connsiteX2" fmla="*/ 3324225 w 3619500"/>
              <a:gd name="connsiteY2" fmla="*/ 4049686 h 4049686"/>
              <a:gd name="connsiteX3" fmla="*/ 0 w 3619500"/>
              <a:gd name="connsiteY3" fmla="*/ 4049686 h 4049686"/>
              <a:gd name="connsiteX4" fmla="*/ 0 w 3619500"/>
              <a:gd name="connsiteY4" fmla="*/ 47625 h 4049686"/>
              <a:gd name="connsiteX0" fmla="*/ 0 w 3895725"/>
              <a:gd name="connsiteY0" fmla="*/ 542925 h 4544986"/>
              <a:gd name="connsiteX1" fmla="*/ 3895725 w 3895725"/>
              <a:gd name="connsiteY1" fmla="*/ 0 h 4544986"/>
              <a:gd name="connsiteX2" fmla="*/ 3324225 w 3895725"/>
              <a:gd name="connsiteY2" fmla="*/ 4544986 h 4544986"/>
              <a:gd name="connsiteX3" fmla="*/ 0 w 3895725"/>
              <a:gd name="connsiteY3" fmla="*/ 4544986 h 4544986"/>
              <a:gd name="connsiteX4" fmla="*/ 0 w 3895725"/>
              <a:gd name="connsiteY4" fmla="*/ 542925 h 4544986"/>
              <a:gd name="connsiteX0" fmla="*/ 1924050 w 5819775"/>
              <a:gd name="connsiteY0" fmla="*/ 542925 h 4544986"/>
              <a:gd name="connsiteX1" fmla="*/ 5819775 w 5819775"/>
              <a:gd name="connsiteY1" fmla="*/ 0 h 4544986"/>
              <a:gd name="connsiteX2" fmla="*/ 5248275 w 5819775"/>
              <a:gd name="connsiteY2" fmla="*/ 4544986 h 4544986"/>
              <a:gd name="connsiteX3" fmla="*/ 0 w 5819775"/>
              <a:gd name="connsiteY3" fmla="*/ 3516286 h 4544986"/>
              <a:gd name="connsiteX4" fmla="*/ 1924050 w 5819775"/>
              <a:gd name="connsiteY4" fmla="*/ 542925 h 4544986"/>
              <a:gd name="connsiteX0" fmla="*/ 1628775 w 5524500"/>
              <a:gd name="connsiteY0" fmla="*/ 542925 h 4544986"/>
              <a:gd name="connsiteX1" fmla="*/ 5524500 w 5524500"/>
              <a:gd name="connsiteY1" fmla="*/ 0 h 4544986"/>
              <a:gd name="connsiteX2" fmla="*/ 4953000 w 5524500"/>
              <a:gd name="connsiteY2" fmla="*/ 4544986 h 4544986"/>
              <a:gd name="connsiteX3" fmla="*/ 0 w 5524500"/>
              <a:gd name="connsiteY3" fmla="*/ 4287811 h 4544986"/>
              <a:gd name="connsiteX4" fmla="*/ 1628775 w 5524500"/>
              <a:gd name="connsiteY4" fmla="*/ 542925 h 4544986"/>
              <a:gd name="connsiteX0" fmla="*/ 971550 w 4867275"/>
              <a:gd name="connsiteY0" fmla="*/ 542925 h 4544986"/>
              <a:gd name="connsiteX1" fmla="*/ 4867275 w 4867275"/>
              <a:gd name="connsiteY1" fmla="*/ 0 h 4544986"/>
              <a:gd name="connsiteX2" fmla="*/ 4295775 w 4867275"/>
              <a:gd name="connsiteY2" fmla="*/ 4544986 h 4544986"/>
              <a:gd name="connsiteX3" fmla="*/ 0 w 4867275"/>
              <a:gd name="connsiteY3" fmla="*/ 4449736 h 4544986"/>
              <a:gd name="connsiteX4" fmla="*/ 971550 w 4867275"/>
              <a:gd name="connsiteY4" fmla="*/ 542925 h 4544986"/>
              <a:gd name="connsiteX0" fmla="*/ 476250 w 4371975"/>
              <a:gd name="connsiteY0" fmla="*/ 542925 h 4544986"/>
              <a:gd name="connsiteX1" fmla="*/ 4371975 w 4371975"/>
              <a:gd name="connsiteY1" fmla="*/ 0 h 4544986"/>
              <a:gd name="connsiteX2" fmla="*/ 3800475 w 4371975"/>
              <a:gd name="connsiteY2" fmla="*/ 4544986 h 4544986"/>
              <a:gd name="connsiteX3" fmla="*/ 0 w 4371975"/>
              <a:gd name="connsiteY3" fmla="*/ 4163986 h 4544986"/>
              <a:gd name="connsiteX4" fmla="*/ 476250 w 4371975"/>
              <a:gd name="connsiteY4" fmla="*/ 542925 h 4544986"/>
              <a:gd name="connsiteX0" fmla="*/ 685800 w 4581525"/>
              <a:gd name="connsiteY0" fmla="*/ 542925 h 4840261"/>
              <a:gd name="connsiteX1" fmla="*/ 4581525 w 4581525"/>
              <a:gd name="connsiteY1" fmla="*/ 0 h 4840261"/>
              <a:gd name="connsiteX2" fmla="*/ 4010025 w 4581525"/>
              <a:gd name="connsiteY2" fmla="*/ 4544986 h 4840261"/>
              <a:gd name="connsiteX3" fmla="*/ 0 w 4581525"/>
              <a:gd name="connsiteY3" fmla="*/ 4840261 h 4840261"/>
              <a:gd name="connsiteX4" fmla="*/ 685800 w 4581525"/>
              <a:gd name="connsiteY4" fmla="*/ 542925 h 4840261"/>
              <a:gd name="connsiteX0" fmla="*/ 685800 w 4581525"/>
              <a:gd name="connsiteY0" fmla="*/ 542925 h 4878361"/>
              <a:gd name="connsiteX1" fmla="*/ 4581525 w 4581525"/>
              <a:gd name="connsiteY1" fmla="*/ 0 h 4878361"/>
              <a:gd name="connsiteX2" fmla="*/ 4171950 w 4581525"/>
              <a:gd name="connsiteY2" fmla="*/ 4878361 h 4878361"/>
              <a:gd name="connsiteX3" fmla="*/ 0 w 4581525"/>
              <a:gd name="connsiteY3" fmla="*/ 4840261 h 4878361"/>
              <a:gd name="connsiteX4" fmla="*/ 685800 w 4581525"/>
              <a:gd name="connsiteY4" fmla="*/ 542925 h 4878361"/>
              <a:gd name="connsiteX0" fmla="*/ 685800 w 4581525"/>
              <a:gd name="connsiteY0" fmla="*/ 542925 h 5049811"/>
              <a:gd name="connsiteX1" fmla="*/ 4581525 w 4581525"/>
              <a:gd name="connsiteY1" fmla="*/ 0 h 5049811"/>
              <a:gd name="connsiteX2" fmla="*/ 4267200 w 4581525"/>
              <a:gd name="connsiteY2" fmla="*/ 5049811 h 5049811"/>
              <a:gd name="connsiteX3" fmla="*/ 0 w 4581525"/>
              <a:gd name="connsiteY3" fmla="*/ 4840261 h 5049811"/>
              <a:gd name="connsiteX4" fmla="*/ 685800 w 4581525"/>
              <a:gd name="connsiteY4" fmla="*/ 542925 h 5049811"/>
              <a:gd name="connsiteX0" fmla="*/ 685800 w 4581525"/>
              <a:gd name="connsiteY0" fmla="*/ 542925 h 5106961"/>
              <a:gd name="connsiteX1" fmla="*/ 4581525 w 4581525"/>
              <a:gd name="connsiteY1" fmla="*/ 0 h 5106961"/>
              <a:gd name="connsiteX2" fmla="*/ 4457700 w 4581525"/>
              <a:gd name="connsiteY2" fmla="*/ 5106961 h 5106961"/>
              <a:gd name="connsiteX3" fmla="*/ 0 w 4581525"/>
              <a:gd name="connsiteY3" fmla="*/ 4840261 h 5106961"/>
              <a:gd name="connsiteX4" fmla="*/ 685800 w 4581525"/>
              <a:gd name="connsiteY4" fmla="*/ 542925 h 5106961"/>
              <a:gd name="connsiteX0" fmla="*/ 685800 w 4600575"/>
              <a:gd name="connsiteY0" fmla="*/ 542925 h 5078386"/>
              <a:gd name="connsiteX1" fmla="*/ 4581525 w 4600575"/>
              <a:gd name="connsiteY1" fmla="*/ 0 h 5078386"/>
              <a:gd name="connsiteX2" fmla="*/ 4600575 w 4600575"/>
              <a:gd name="connsiteY2" fmla="*/ 5078386 h 5078386"/>
              <a:gd name="connsiteX3" fmla="*/ 0 w 4600575"/>
              <a:gd name="connsiteY3" fmla="*/ 4840261 h 5078386"/>
              <a:gd name="connsiteX4" fmla="*/ 685800 w 4600575"/>
              <a:gd name="connsiteY4" fmla="*/ 542925 h 5078386"/>
              <a:gd name="connsiteX0" fmla="*/ 685800 w 4600575"/>
              <a:gd name="connsiteY0" fmla="*/ 542925 h 5011711"/>
              <a:gd name="connsiteX1" fmla="*/ 4581525 w 4600575"/>
              <a:gd name="connsiteY1" fmla="*/ 0 h 5011711"/>
              <a:gd name="connsiteX2" fmla="*/ 4600575 w 4600575"/>
              <a:gd name="connsiteY2" fmla="*/ 5011711 h 5011711"/>
              <a:gd name="connsiteX3" fmla="*/ 0 w 4600575"/>
              <a:gd name="connsiteY3" fmla="*/ 4840261 h 5011711"/>
              <a:gd name="connsiteX4" fmla="*/ 685800 w 4600575"/>
              <a:gd name="connsiteY4" fmla="*/ 542925 h 5011711"/>
              <a:gd name="connsiteX0" fmla="*/ 685800 w 4657725"/>
              <a:gd name="connsiteY0" fmla="*/ 542925 h 5011711"/>
              <a:gd name="connsiteX1" fmla="*/ 4581525 w 4657725"/>
              <a:gd name="connsiteY1" fmla="*/ 0 h 5011711"/>
              <a:gd name="connsiteX2" fmla="*/ 4657725 w 4657725"/>
              <a:gd name="connsiteY2" fmla="*/ 5011711 h 5011711"/>
              <a:gd name="connsiteX3" fmla="*/ 0 w 4657725"/>
              <a:gd name="connsiteY3" fmla="*/ 4840261 h 5011711"/>
              <a:gd name="connsiteX4" fmla="*/ 685800 w 4657725"/>
              <a:gd name="connsiteY4" fmla="*/ 542925 h 5011711"/>
              <a:gd name="connsiteX0" fmla="*/ 495300 w 4467225"/>
              <a:gd name="connsiteY0" fmla="*/ 542925 h 5011711"/>
              <a:gd name="connsiteX1" fmla="*/ 4391025 w 4467225"/>
              <a:gd name="connsiteY1" fmla="*/ 0 h 5011711"/>
              <a:gd name="connsiteX2" fmla="*/ 4467225 w 4467225"/>
              <a:gd name="connsiteY2" fmla="*/ 5011711 h 5011711"/>
              <a:gd name="connsiteX3" fmla="*/ 0 w 4467225"/>
              <a:gd name="connsiteY3" fmla="*/ 4830736 h 5011711"/>
              <a:gd name="connsiteX4" fmla="*/ 495300 w 4467225"/>
              <a:gd name="connsiteY4" fmla="*/ 542925 h 5011711"/>
              <a:gd name="connsiteX0" fmla="*/ 438150 w 4410075"/>
              <a:gd name="connsiteY0" fmla="*/ 542925 h 5011711"/>
              <a:gd name="connsiteX1" fmla="*/ 4333875 w 4410075"/>
              <a:gd name="connsiteY1" fmla="*/ 0 h 5011711"/>
              <a:gd name="connsiteX2" fmla="*/ 4410075 w 4410075"/>
              <a:gd name="connsiteY2" fmla="*/ 5011711 h 5011711"/>
              <a:gd name="connsiteX3" fmla="*/ 0 w 4410075"/>
              <a:gd name="connsiteY3" fmla="*/ 4925986 h 5011711"/>
              <a:gd name="connsiteX4" fmla="*/ 438150 w 4410075"/>
              <a:gd name="connsiteY4" fmla="*/ 542925 h 5011711"/>
              <a:gd name="connsiteX0" fmla="*/ 361950 w 4333875"/>
              <a:gd name="connsiteY0" fmla="*/ 542925 h 5011711"/>
              <a:gd name="connsiteX1" fmla="*/ 4257675 w 4333875"/>
              <a:gd name="connsiteY1" fmla="*/ 0 h 5011711"/>
              <a:gd name="connsiteX2" fmla="*/ 4333875 w 4333875"/>
              <a:gd name="connsiteY2" fmla="*/ 5011711 h 5011711"/>
              <a:gd name="connsiteX3" fmla="*/ 0 w 4333875"/>
              <a:gd name="connsiteY3" fmla="*/ 4935511 h 5011711"/>
              <a:gd name="connsiteX4" fmla="*/ 361950 w 4333875"/>
              <a:gd name="connsiteY4" fmla="*/ 542925 h 5011711"/>
              <a:gd name="connsiteX0" fmla="*/ 295275 w 4267200"/>
              <a:gd name="connsiteY0" fmla="*/ 542925 h 5011711"/>
              <a:gd name="connsiteX1" fmla="*/ 4191000 w 4267200"/>
              <a:gd name="connsiteY1" fmla="*/ 0 h 5011711"/>
              <a:gd name="connsiteX2" fmla="*/ 4267200 w 4267200"/>
              <a:gd name="connsiteY2" fmla="*/ 5011711 h 5011711"/>
              <a:gd name="connsiteX3" fmla="*/ 0 w 4267200"/>
              <a:gd name="connsiteY3" fmla="*/ 4983136 h 5011711"/>
              <a:gd name="connsiteX4" fmla="*/ 295275 w 4267200"/>
              <a:gd name="connsiteY4" fmla="*/ 542925 h 5011711"/>
              <a:gd name="connsiteX0" fmla="*/ 285750 w 4257675"/>
              <a:gd name="connsiteY0" fmla="*/ 542925 h 5049811"/>
              <a:gd name="connsiteX1" fmla="*/ 4181475 w 4257675"/>
              <a:gd name="connsiteY1" fmla="*/ 0 h 5049811"/>
              <a:gd name="connsiteX2" fmla="*/ 4257675 w 4257675"/>
              <a:gd name="connsiteY2" fmla="*/ 5011711 h 5049811"/>
              <a:gd name="connsiteX3" fmla="*/ 0 w 4257675"/>
              <a:gd name="connsiteY3" fmla="*/ 5049811 h 5049811"/>
              <a:gd name="connsiteX4" fmla="*/ 285750 w 4257675"/>
              <a:gd name="connsiteY4" fmla="*/ 542925 h 5049811"/>
              <a:gd name="connsiteX0" fmla="*/ 285750 w 4181475"/>
              <a:gd name="connsiteY0" fmla="*/ 542925 h 5068861"/>
              <a:gd name="connsiteX1" fmla="*/ 4181475 w 4181475"/>
              <a:gd name="connsiteY1" fmla="*/ 0 h 5068861"/>
              <a:gd name="connsiteX2" fmla="*/ 4181475 w 4181475"/>
              <a:gd name="connsiteY2" fmla="*/ 5068861 h 5068861"/>
              <a:gd name="connsiteX3" fmla="*/ 0 w 4181475"/>
              <a:gd name="connsiteY3" fmla="*/ 5049811 h 5068861"/>
              <a:gd name="connsiteX4" fmla="*/ 285750 w 4181475"/>
              <a:gd name="connsiteY4" fmla="*/ 542925 h 5068861"/>
              <a:gd name="connsiteX0" fmla="*/ 285750 w 4257675"/>
              <a:gd name="connsiteY0" fmla="*/ 542925 h 5106961"/>
              <a:gd name="connsiteX1" fmla="*/ 4181475 w 4257675"/>
              <a:gd name="connsiteY1" fmla="*/ 0 h 5106961"/>
              <a:gd name="connsiteX2" fmla="*/ 4257675 w 4257675"/>
              <a:gd name="connsiteY2" fmla="*/ 5106961 h 5106961"/>
              <a:gd name="connsiteX3" fmla="*/ 0 w 4257675"/>
              <a:gd name="connsiteY3" fmla="*/ 5049811 h 5106961"/>
              <a:gd name="connsiteX4" fmla="*/ 285750 w 4257675"/>
              <a:gd name="connsiteY4" fmla="*/ 542925 h 5106961"/>
              <a:gd name="connsiteX0" fmla="*/ 314325 w 4286250"/>
              <a:gd name="connsiteY0" fmla="*/ 542925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314325 w 4286250"/>
              <a:gd name="connsiteY4" fmla="*/ 542925 h 5106961"/>
              <a:gd name="connsiteX0" fmla="*/ 457200 w 4286250"/>
              <a:gd name="connsiteY0" fmla="*/ 419100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457200 w 4286250"/>
              <a:gd name="connsiteY4" fmla="*/ 419100 h 5106961"/>
              <a:gd name="connsiteX0" fmla="*/ 419100 w 4286250"/>
              <a:gd name="connsiteY0" fmla="*/ 247650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419100 w 4286250"/>
              <a:gd name="connsiteY4" fmla="*/ 247650 h 5106961"/>
              <a:gd name="connsiteX0" fmla="*/ 371475 w 4286250"/>
              <a:gd name="connsiteY0" fmla="*/ 0 h 5364136"/>
              <a:gd name="connsiteX1" fmla="*/ 4210050 w 4286250"/>
              <a:gd name="connsiteY1" fmla="*/ 257175 h 5364136"/>
              <a:gd name="connsiteX2" fmla="*/ 4286250 w 4286250"/>
              <a:gd name="connsiteY2" fmla="*/ 5364136 h 5364136"/>
              <a:gd name="connsiteX3" fmla="*/ 0 w 4286250"/>
              <a:gd name="connsiteY3" fmla="*/ 5278411 h 5364136"/>
              <a:gd name="connsiteX4" fmla="*/ 371475 w 4286250"/>
              <a:gd name="connsiteY4" fmla="*/ 0 h 5364136"/>
              <a:gd name="connsiteX0" fmla="*/ 323850 w 4286250"/>
              <a:gd name="connsiteY0" fmla="*/ 0 h 5164111"/>
              <a:gd name="connsiteX1" fmla="*/ 4210050 w 4286250"/>
              <a:gd name="connsiteY1" fmla="*/ 57150 h 5164111"/>
              <a:gd name="connsiteX2" fmla="*/ 4286250 w 4286250"/>
              <a:gd name="connsiteY2" fmla="*/ 5164111 h 5164111"/>
              <a:gd name="connsiteX3" fmla="*/ 0 w 4286250"/>
              <a:gd name="connsiteY3" fmla="*/ 5078386 h 5164111"/>
              <a:gd name="connsiteX4" fmla="*/ 323850 w 4286250"/>
              <a:gd name="connsiteY4" fmla="*/ 0 h 5164111"/>
              <a:gd name="connsiteX0" fmla="*/ 219075 w 4286250"/>
              <a:gd name="connsiteY0" fmla="*/ 0 h 5126011"/>
              <a:gd name="connsiteX1" fmla="*/ 4210050 w 4286250"/>
              <a:gd name="connsiteY1" fmla="*/ 19050 h 5126011"/>
              <a:gd name="connsiteX2" fmla="*/ 4286250 w 4286250"/>
              <a:gd name="connsiteY2" fmla="*/ 5126011 h 5126011"/>
              <a:gd name="connsiteX3" fmla="*/ 0 w 4286250"/>
              <a:gd name="connsiteY3" fmla="*/ 5040286 h 5126011"/>
              <a:gd name="connsiteX4" fmla="*/ 219075 w 4286250"/>
              <a:gd name="connsiteY4" fmla="*/ 0 h 5126011"/>
              <a:gd name="connsiteX0" fmla="*/ 123825 w 4286250"/>
              <a:gd name="connsiteY0" fmla="*/ 9525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123825 w 4286250"/>
              <a:gd name="connsiteY4" fmla="*/ 9525 h 5106961"/>
              <a:gd name="connsiteX0" fmla="*/ 104775 w 4286250"/>
              <a:gd name="connsiteY0" fmla="*/ 95250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104775 w 4286250"/>
              <a:gd name="connsiteY4" fmla="*/ 95250 h 5106961"/>
              <a:gd name="connsiteX0" fmla="*/ 104775 w 4286250"/>
              <a:gd name="connsiteY0" fmla="*/ 161925 h 5173636"/>
              <a:gd name="connsiteX1" fmla="*/ 4257675 w 4286250"/>
              <a:gd name="connsiteY1" fmla="*/ 0 h 5173636"/>
              <a:gd name="connsiteX2" fmla="*/ 4286250 w 4286250"/>
              <a:gd name="connsiteY2" fmla="*/ 5173636 h 5173636"/>
              <a:gd name="connsiteX3" fmla="*/ 0 w 4286250"/>
              <a:gd name="connsiteY3" fmla="*/ 5087911 h 5173636"/>
              <a:gd name="connsiteX4" fmla="*/ 104775 w 4286250"/>
              <a:gd name="connsiteY4" fmla="*/ 161925 h 5173636"/>
              <a:gd name="connsiteX0" fmla="*/ 104775 w 4286250"/>
              <a:gd name="connsiteY0" fmla="*/ 276225 h 5287936"/>
              <a:gd name="connsiteX1" fmla="*/ 4229100 w 4286250"/>
              <a:gd name="connsiteY1" fmla="*/ 0 h 5287936"/>
              <a:gd name="connsiteX2" fmla="*/ 4286250 w 4286250"/>
              <a:gd name="connsiteY2" fmla="*/ 5287936 h 5287936"/>
              <a:gd name="connsiteX3" fmla="*/ 0 w 4286250"/>
              <a:gd name="connsiteY3" fmla="*/ 5202211 h 5287936"/>
              <a:gd name="connsiteX4" fmla="*/ 104775 w 4286250"/>
              <a:gd name="connsiteY4" fmla="*/ 276225 h 5287936"/>
              <a:gd name="connsiteX0" fmla="*/ 104775 w 4286250"/>
              <a:gd name="connsiteY0" fmla="*/ 333375 h 5345086"/>
              <a:gd name="connsiteX1" fmla="*/ 4191000 w 4286250"/>
              <a:gd name="connsiteY1" fmla="*/ 0 h 5345086"/>
              <a:gd name="connsiteX2" fmla="*/ 4286250 w 4286250"/>
              <a:gd name="connsiteY2" fmla="*/ 5345086 h 5345086"/>
              <a:gd name="connsiteX3" fmla="*/ 0 w 4286250"/>
              <a:gd name="connsiteY3" fmla="*/ 5259361 h 5345086"/>
              <a:gd name="connsiteX4" fmla="*/ 104775 w 4286250"/>
              <a:gd name="connsiteY4" fmla="*/ 333375 h 5345086"/>
              <a:gd name="connsiteX0" fmla="*/ 104775 w 4286250"/>
              <a:gd name="connsiteY0" fmla="*/ 323850 h 5335561"/>
              <a:gd name="connsiteX1" fmla="*/ 4105275 w 4286250"/>
              <a:gd name="connsiteY1" fmla="*/ 0 h 5335561"/>
              <a:gd name="connsiteX2" fmla="*/ 4286250 w 4286250"/>
              <a:gd name="connsiteY2" fmla="*/ 5335561 h 5335561"/>
              <a:gd name="connsiteX3" fmla="*/ 0 w 4286250"/>
              <a:gd name="connsiteY3" fmla="*/ 5249836 h 5335561"/>
              <a:gd name="connsiteX4" fmla="*/ 104775 w 4286250"/>
              <a:gd name="connsiteY4" fmla="*/ 323850 h 5335561"/>
              <a:gd name="connsiteX0" fmla="*/ 104775 w 4286250"/>
              <a:gd name="connsiteY0" fmla="*/ 257175 h 5268886"/>
              <a:gd name="connsiteX1" fmla="*/ 4067175 w 4286250"/>
              <a:gd name="connsiteY1" fmla="*/ 0 h 5268886"/>
              <a:gd name="connsiteX2" fmla="*/ 4286250 w 4286250"/>
              <a:gd name="connsiteY2" fmla="*/ 5268886 h 5268886"/>
              <a:gd name="connsiteX3" fmla="*/ 0 w 4286250"/>
              <a:gd name="connsiteY3" fmla="*/ 5183161 h 5268886"/>
              <a:gd name="connsiteX4" fmla="*/ 104775 w 4286250"/>
              <a:gd name="connsiteY4" fmla="*/ 257175 h 5268886"/>
              <a:gd name="connsiteX0" fmla="*/ 104775 w 4286250"/>
              <a:gd name="connsiteY0" fmla="*/ 238125 h 5249836"/>
              <a:gd name="connsiteX1" fmla="*/ 4057650 w 4286250"/>
              <a:gd name="connsiteY1" fmla="*/ 0 h 5249836"/>
              <a:gd name="connsiteX2" fmla="*/ 4286250 w 4286250"/>
              <a:gd name="connsiteY2" fmla="*/ 5249836 h 5249836"/>
              <a:gd name="connsiteX3" fmla="*/ 0 w 4286250"/>
              <a:gd name="connsiteY3" fmla="*/ 5164111 h 5249836"/>
              <a:gd name="connsiteX4" fmla="*/ 104775 w 4286250"/>
              <a:gd name="connsiteY4" fmla="*/ 238125 h 5249836"/>
              <a:gd name="connsiteX0" fmla="*/ 57150 w 4238625"/>
              <a:gd name="connsiteY0" fmla="*/ 238125 h 5249836"/>
              <a:gd name="connsiteX1" fmla="*/ 4010025 w 4238625"/>
              <a:gd name="connsiteY1" fmla="*/ 0 h 5249836"/>
              <a:gd name="connsiteX2" fmla="*/ 4238625 w 4238625"/>
              <a:gd name="connsiteY2" fmla="*/ 5249836 h 5249836"/>
              <a:gd name="connsiteX3" fmla="*/ 0 w 4238625"/>
              <a:gd name="connsiteY3" fmla="*/ 5164111 h 5249836"/>
              <a:gd name="connsiteX4" fmla="*/ 57150 w 4238625"/>
              <a:gd name="connsiteY4" fmla="*/ 238125 h 5249836"/>
              <a:gd name="connsiteX0" fmla="*/ 38100 w 4219575"/>
              <a:gd name="connsiteY0" fmla="*/ 238125 h 5249836"/>
              <a:gd name="connsiteX1" fmla="*/ 3990975 w 4219575"/>
              <a:gd name="connsiteY1" fmla="*/ 0 h 5249836"/>
              <a:gd name="connsiteX2" fmla="*/ 4219575 w 4219575"/>
              <a:gd name="connsiteY2" fmla="*/ 5249836 h 5249836"/>
              <a:gd name="connsiteX3" fmla="*/ 0 w 4219575"/>
              <a:gd name="connsiteY3" fmla="*/ 5240311 h 5249836"/>
              <a:gd name="connsiteX4" fmla="*/ 38100 w 4219575"/>
              <a:gd name="connsiteY4" fmla="*/ 238125 h 5249836"/>
              <a:gd name="connsiteX0" fmla="*/ 0 w 4181475"/>
              <a:gd name="connsiteY0" fmla="*/ 238125 h 5249836"/>
              <a:gd name="connsiteX1" fmla="*/ 3952875 w 4181475"/>
              <a:gd name="connsiteY1" fmla="*/ 0 h 5249836"/>
              <a:gd name="connsiteX2" fmla="*/ 4181475 w 4181475"/>
              <a:gd name="connsiteY2" fmla="*/ 5249836 h 5249836"/>
              <a:gd name="connsiteX3" fmla="*/ 9525 w 4181475"/>
              <a:gd name="connsiteY3" fmla="*/ 5240311 h 5249836"/>
              <a:gd name="connsiteX4" fmla="*/ 0 w 4181475"/>
              <a:gd name="connsiteY4" fmla="*/ 238125 h 5249836"/>
              <a:gd name="connsiteX0" fmla="*/ 0 w 4152900"/>
              <a:gd name="connsiteY0" fmla="*/ 238125 h 5316511"/>
              <a:gd name="connsiteX1" fmla="*/ 3952875 w 4152900"/>
              <a:gd name="connsiteY1" fmla="*/ 0 h 5316511"/>
              <a:gd name="connsiteX2" fmla="*/ 4152900 w 4152900"/>
              <a:gd name="connsiteY2" fmla="*/ 5316511 h 5316511"/>
              <a:gd name="connsiteX3" fmla="*/ 9525 w 4152900"/>
              <a:gd name="connsiteY3" fmla="*/ 5240311 h 5316511"/>
              <a:gd name="connsiteX4" fmla="*/ 0 w 4152900"/>
              <a:gd name="connsiteY4" fmla="*/ 238125 h 5316511"/>
              <a:gd name="connsiteX0" fmla="*/ 0 w 4210050"/>
              <a:gd name="connsiteY0" fmla="*/ 238125 h 5345086"/>
              <a:gd name="connsiteX1" fmla="*/ 3952875 w 4210050"/>
              <a:gd name="connsiteY1" fmla="*/ 0 h 5345086"/>
              <a:gd name="connsiteX2" fmla="*/ 4210050 w 4210050"/>
              <a:gd name="connsiteY2" fmla="*/ 5345086 h 5345086"/>
              <a:gd name="connsiteX3" fmla="*/ 9525 w 4210050"/>
              <a:gd name="connsiteY3" fmla="*/ 5240311 h 5345086"/>
              <a:gd name="connsiteX4" fmla="*/ 0 w 4210050"/>
              <a:gd name="connsiteY4" fmla="*/ 238125 h 5345086"/>
              <a:gd name="connsiteX0" fmla="*/ 0 w 4210050"/>
              <a:gd name="connsiteY0" fmla="*/ 238125 h 5345086"/>
              <a:gd name="connsiteX1" fmla="*/ 3952875 w 4210050"/>
              <a:gd name="connsiteY1" fmla="*/ 0 h 5345086"/>
              <a:gd name="connsiteX2" fmla="*/ 4210050 w 4210050"/>
              <a:gd name="connsiteY2" fmla="*/ 5345086 h 5345086"/>
              <a:gd name="connsiteX3" fmla="*/ 9525 w 4210050"/>
              <a:gd name="connsiteY3" fmla="*/ 5183161 h 5345086"/>
              <a:gd name="connsiteX4" fmla="*/ 0 w 4210050"/>
              <a:gd name="connsiteY4" fmla="*/ 238125 h 5345086"/>
              <a:gd name="connsiteX0" fmla="*/ 47625 w 4257675"/>
              <a:gd name="connsiteY0" fmla="*/ 238125 h 5345086"/>
              <a:gd name="connsiteX1" fmla="*/ 4000500 w 4257675"/>
              <a:gd name="connsiteY1" fmla="*/ 0 h 5345086"/>
              <a:gd name="connsiteX2" fmla="*/ 4257675 w 4257675"/>
              <a:gd name="connsiteY2" fmla="*/ 5345086 h 5345086"/>
              <a:gd name="connsiteX3" fmla="*/ 0 w 4257675"/>
              <a:gd name="connsiteY3" fmla="*/ 5173636 h 5345086"/>
              <a:gd name="connsiteX4" fmla="*/ 47625 w 4257675"/>
              <a:gd name="connsiteY4" fmla="*/ 238125 h 5345086"/>
              <a:gd name="connsiteX0" fmla="*/ 76200 w 4286250"/>
              <a:gd name="connsiteY0" fmla="*/ 238125 h 5345086"/>
              <a:gd name="connsiteX1" fmla="*/ 4029075 w 4286250"/>
              <a:gd name="connsiteY1" fmla="*/ 0 h 5345086"/>
              <a:gd name="connsiteX2" fmla="*/ 4286250 w 4286250"/>
              <a:gd name="connsiteY2" fmla="*/ 5345086 h 5345086"/>
              <a:gd name="connsiteX3" fmla="*/ 0 w 4286250"/>
              <a:gd name="connsiteY3" fmla="*/ 5154586 h 5345086"/>
              <a:gd name="connsiteX4" fmla="*/ 76200 w 4286250"/>
              <a:gd name="connsiteY4" fmla="*/ 238125 h 5345086"/>
              <a:gd name="connsiteX0" fmla="*/ 123825 w 4333875"/>
              <a:gd name="connsiteY0" fmla="*/ 238125 h 5345086"/>
              <a:gd name="connsiteX1" fmla="*/ 4076700 w 4333875"/>
              <a:gd name="connsiteY1" fmla="*/ 0 h 5345086"/>
              <a:gd name="connsiteX2" fmla="*/ 4333875 w 4333875"/>
              <a:gd name="connsiteY2" fmla="*/ 5345086 h 5345086"/>
              <a:gd name="connsiteX3" fmla="*/ 0 w 4333875"/>
              <a:gd name="connsiteY3" fmla="*/ 5164111 h 5345086"/>
              <a:gd name="connsiteX4" fmla="*/ 123825 w 4333875"/>
              <a:gd name="connsiteY4" fmla="*/ 238125 h 5345086"/>
              <a:gd name="connsiteX0" fmla="*/ 114300 w 4324350"/>
              <a:gd name="connsiteY0" fmla="*/ 238125 h 5345086"/>
              <a:gd name="connsiteX1" fmla="*/ 4067175 w 4324350"/>
              <a:gd name="connsiteY1" fmla="*/ 0 h 5345086"/>
              <a:gd name="connsiteX2" fmla="*/ 4324350 w 4324350"/>
              <a:gd name="connsiteY2" fmla="*/ 5345086 h 5345086"/>
              <a:gd name="connsiteX3" fmla="*/ 0 w 4324350"/>
              <a:gd name="connsiteY3" fmla="*/ 5192686 h 5345086"/>
              <a:gd name="connsiteX4" fmla="*/ 114300 w 4324350"/>
              <a:gd name="connsiteY4" fmla="*/ 238125 h 5345086"/>
              <a:gd name="connsiteX0" fmla="*/ 114300 w 4257675"/>
              <a:gd name="connsiteY0" fmla="*/ 238125 h 5364136"/>
              <a:gd name="connsiteX1" fmla="*/ 4067175 w 4257675"/>
              <a:gd name="connsiteY1" fmla="*/ 0 h 5364136"/>
              <a:gd name="connsiteX2" fmla="*/ 4257675 w 4257675"/>
              <a:gd name="connsiteY2" fmla="*/ 5364136 h 5364136"/>
              <a:gd name="connsiteX3" fmla="*/ 0 w 4257675"/>
              <a:gd name="connsiteY3" fmla="*/ 5192686 h 5364136"/>
              <a:gd name="connsiteX4" fmla="*/ 114300 w 4257675"/>
              <a:gd name="connsiteY4" fmla="*/ 238125 h 5364136"/>
              <a:gd name="connsiteX0" fmla="*/ 114300 w 4295775"/>
              <a:gd name="connsiteY0" fmla="*/ 238125 h 5354611"/>
              <a:gd name="connsiteX1" fmla="*/ 4067175 w 4295775"/>
              <a:gd name="connsiteY1" fmla="*/ 0 h 5354611"/>
              <a:gd name="connsiteX2" fmla="*/ 4295775 w 4295775"/>
              <a:gd name="connsiteY2" fmla="*/ 5354611 h 5354611"/>
              <a:gd name="connsiteX3" fmla="*/ 0 w 4295775"/>
              <a:gd name="connsiteY3" fmla="*/ 5192686 h 5354611"/>
              <a:gd name="connsiteX4" fmla="*/ 114300 w 4295775"/>
              <a:gd name="connsiteY4" fmla="*/ 238125 h 5354611"/>
              <a:gd name="connsiteX0" fmla="*/ 114300 w 4305300"/>
              <a:gd name="connsiteY0" fmla="*/ 238125 h 5335561"/>
              <a:gd name="connsiteX1" fmla="*/ 4067175 w 4305300"/>
              <a:gd name="connsiteY1" fmla="*/ 0 h 5335561"/>
              <a:gd name="connsiteX2" fmla="*/ 4305300 w 4305300"/>
              <a:gd name="connsiteY2" fmla="*/ 5335561 h 5335561"/>
              <a:gd name="connsiteX3" fmla="*/ 0 w 4305300"/>
              <a:gd name="connsiteY3" fmla="*/ 5192686 h 5335561"/>
              <a:gd name="connsiteX4" fmla="*/ 114300 w 4305300"/>
              <a:gd name="connsiteY4" fmla="*/ 238125 h 5335561"/>
              <a:gd name="connsiteX0" fmla="*/ 114300 w 4333875"/>
              <a:gd name="connsiteY0" fmla="*/ 238125 h 5316511"/>
              <a:gd name="connsiteX1" fmla="*/ 4067175 w 4333875"/>
              <a:gd name="connsiteY1" fmla="*/ 0 h 5316511"/>
              <a:gd name="connsiteX2" fmla="*/ 4333875 w 4333875"/>
              <a:gd name="connsiteY2" fmla="*/ 5316511 h 5316511"/>
              <a:gd name="connsiteX3" fmla="*/ 0 w 4333875"/>
              <a:gd name="connsiteY3" fmla="*/ 5192686 h 5316511"/>
              <a:gd name="connsiteX4" fmla="*/ 114300 w 4333875"/>
              <a:gd name="connsiteY4" fmla="*/ 238125 h 5316511"/>
              <a:gd name="connsiteX0" fmla="*/ 114300 w 4352925"/>
              <a:gd name="connsiteY0" fmla="*/ 238125 h 5316511"/>
              <a:gd name="connsiteX1" fmla="*/ 4067175 w 4352925"/>
              <a:gd name="connsiteY1" fmla="*/ 0 h 5316511"/>
              <a:gd name="connsiteX2" fmla="*/ 4352925 w 4352925"/>
              <a:gd name="connsiteY2" fmla="*/ 5316511 h 5316511"/>
              <a:gd name="connsiteX3" fmla="*/ 0 w 4352925"/>
              <a:gd name="connsiteY3" fmla="*/ 5192686 h 5316511"/>
              <a:gd name="connsiteX4" fmla="*/ 114300 w 4352925"/>
              <a:gd name="connsiteY4" fmla="*/ 238125 h 531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925" h="5316511">
                <a:moveTo>
                  <a:pt x="114300" y="238125"/>
                </a:moveTo>
                <a:lnTo>
                  <a:pt x="4067175" y="0"/>
                </a:lnTo>
                <a:lnTo>
                  <a:pt x="4352925" y="5316511"/>
                </a:lnTo>
                <a:lnTo>
                  <a:pt x="0" y="5192686"/>
                </a:lnTo>
                <a:lnTo>
                  <a:pt x="114300" y="2381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>
            <a:innerShdw blurRad="114300">
              <a:prstClr val="black"/>
            </a:innerShdw>
          </a:effectLst>
          <a:scene3d>
            <a:camera prst="isometricBottomDown">
              <a:rot lat="2265677" lon="18553879" rev="17793884"/>
            </a:camera>
            <a:lightRig rig="threePt" dir="t"/>
          </a:scene3d>
        </p:spPr>
        <p:txBody>
          <a:bodyPr/>
          <a:lstStyle>
            <a:lvl1pPr marL="0" indent="0">
              <a:buNone/>
              <a:defRPr/>
            </a:lvl1pPr>
          </a:lstStyle>
          <a:p>
            <a:endParaRPr lang="id-ID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39407" y="117332"/>
            <a:ext cx="3276444" cy="4006993"/>
          </a:xfrm>
          <a:custGeom>
            <a:avLst/>
            <a:gdLst>
              <a:gd name="connsiteX0" fmla="*/ 0 w 3324225"/>
              <a:gd name="connsiteY0" fmla="*/ 0 h 4002061"/>
              <a:gd name="connsiteX1" fmla="*/ 3324225 w 3324225"/>
              <a:gd name="connsiteY1" fmla="*/ 0 h 4002061"/>
              <a:gd name="connsiteX2" fmla="*/ 3324225 w 3324225"/>
              <a:gd name="connsiteY2" fmla="*/ 4002061 h 4002061"/>
              <a:gd name="connsiteX3" fmla="*/ 0 w 3324225"/>
              <a:gd name="connsiteY3" fmla="*/ 4002061 h 4002061"/>
              <a:gd name="connsiteX4" fmla="*/ 0 w 3324225"/>
              <a:gd name="connsiteY4" fmla="*/ 0 h 4002061"/>
              <a:gd name="connsiteX0" fmla="*/ 0 w 3619500"/>
              <a:gd name="connsiteY0" fmla="*/ 47625 h 4049686"/>
              <a:gd name="connsiteX1" fmla="*/ 3619500 w 3619500"/>
              <a:gd name="connsiteY1" fmla="*/ 0 h 4049686"/>
              <a:gd name="connsiteX2" fmla="*/ 3324225 w 3619500"/>
              <a:gd name="connsiteY2" fmla="*/ 4049686 h 4049686"/>
              <a:gd name="connsiteX3" fmla="*/ 0 w 3619500"/>
              <a:gd name="connsiteY3" fmla="*/ 4049686 h 4049686"/>
              <a:gd name="connsiteX4" fmla="*/ 0 w 3619500"/>
              <a:gd name="connsiteY4" fmla="*/ 47625 h 4049686"/>
              <a:gd name="connsiteX0" fmla="*/ 0 w 3895725"/>
              <a:gd name="connsiteY0" fmla="*/ 542925 h 4544986"/>
              <a:gd name="connsiteX1" fmla="*/ 3895725 w 3895725"/>
              <a:gd name="connsiteY1" fmla="*/ 0 h 4544986"/>
              <a:gd name="connsiteX2" fmla="*/ 3324225 w 3895725"/>
              <a:gd name="connsiteY2" fmla="*/ 4544986 h 4544986"/>
              <a:gd name="connsiteX3" fmla="*/ 0 w 3895725"/>
              <a:gd name="connsiteY3" fmla="*/ 4544986 h 4544986"/>
              <a:gd name="connsiteX4" fmla="*/ 0 w 3895725"/>
              <a:gd name="connsiteY4" fmla="*/ 542925 h 4544986"/>
              <a:gd name="connsiteX0" fmla="*/ 1924050 w 5819775"/>
              <a:gd name="connsiteY0" fmla="*/ 542925 h 4544986"/>
              <a:gd name="connsiteX1" fmla="*/ 5819775 w 5819775"/>
              <a:gd name="connsiteY1" fmla="*/ 0 h 4544986"/>
              <a:gd name="connsiteX2" fmla="*/ 5248275 w 5819775"/>
              <a:gd name="connsiteY2" fmla="*/ 4544986 h 4544986"/>
              <a:gd name="connsiteX3" fmla="*/ 0 w 5819775"/>
              <a:gd name="connsiteY3" fmla="*/ 3516286 h 4544986"/>
              <a:gd name="connsiteX4" fmla="*/ 1924050 w 5819775"/>
              <a:gd name="connsiteY4" fmla="*/ 542925 h 4544986"/>
              <a:gd name="connsiteX0" fmla="*/ 1628775 w 5524500"/>
              <a:gd name="connsiteY0" fmla="*/ 542925 h 4544986"/>
              <a:gd name="connsiteX1" fmla="*/ 5524500 w 5524500"/>
              <a:gd name="connsiteY1" fmla="*/ 0 h 4544986"/>
              <a:gd name="connsiteX2" fmla="*/ 4953000 w 5524500"/>
              <a:gd name="connsiteY2" fmla="*/ 4544986 h 4544986"/>
              <a:gd name="connsiteX3" fmla="*/ 0 w 5524500"/>
              <a:gd name="connsiteY3" fmla="*/ 4287811 h 4544986"/>
              <a:gd name="connsiteX4" fmla="*/ 1628775 w 5524500"/>
              <a:gd name="connsiteY4" fmla="*/ 542925 h 4544986"/>
              <a:gd name="connsiteX0" fmla="*/ 971550 w 4867275"/>
              <a:gd name="connsiteY0" fmla="*/ 542925 h 4544986"/>
              <a:gd name="connsiteX1" fmla="*/ 4867275 w 4867275"/>
              <a:gd name="connsiteY1" fmla="*/ 0 h 4544986"/>
              <a:gd name="connsiteX2" fmla="*/ 4295775 w 4867275"/>
              <a:gd name="connsiteY2" fmla="*/ 4544986 h 4544986"/>
              <a:gd name="connsiteX3" fmla="*/ 0 w 4867275"/>
              <a:gd name="connsiteY3" fmla="*/ 4449736 h 4544986"/>
              <a:gd name="connsiteX4" fmla="*/ 971550 w 4867275"/>
              <a:gd name="connsiteY4" fmla="*/ 542925 h 4544986"/>
              <a:gd name="connsiteX0" fmla="*/ 476250 w 4371975"/>
              <a:gd name="connsiteY0" fmla="*/ 542925 h 4544986"/>
              <a:gd name="connsiteX1" fmla="*/ 4371975 w 4371975"/>
              <a:gd name="connsiteY1" fmla="*/ 0 h 4544986"/>
              <a:gd name="connsiteX2" fmla="*/ 3800475 w 4371975"/>
              <a:gd name="connsiteY2" fmla="*/ 4544986 h 4544986"/>
              <a:gd name="connsiteX3" fmla="*/ 0 w 4371975"/>
              <a:gd name="connsiteY3" fmla="*/ 4163986 h 4544986"/>
              <a:gd name="connsiteX4" fmla="*/ 476250 w 4371975"/>
              <a:gd name="connsiteY4" fmla="*/ 542925 h 4544986"/>
              <a:gd name="connsiteX0" fmla="*/ 685800 w 4581525"/>
              <a:gd name="connsiteY0" fmla="*/ 542925 h 4840261"/>
              <a:gd name="connsiteX1" fmla="*/ 4581525 w 4581525"/>
              <a:gd name="connsiteY1" fmla="*/ 0 h 4840261"/>
              <a:gd name="connsiteX2" fmla="*/ 4010025 w 4581525"/>
              <a:gd name="connsiteY2" fmla="*/ 4544986 h 4840261"/>
              <a:gd name="connsiteX3" fmla="*/ 0 w 4581525"/>
              <a:gd name="connsiteY3" fmla="*/ 4840261 h 4840261"/>
              <a:gd name="connsiteX4" fmla="*/ 685800 w 4581525"/>
              <a:gd name="connsiteY4" fmla="*/ 542925 h 4840261"/>
              <a:gd name="connsiteX0" fmla="*/ 685800 w 4581525"/>
              <a:gd name="connsiteY0" fmla="*/ 542925 h 4878361"/>
              <a:gd name="connsiteX1" fmla="*/ 4581525 w 4581525"/>
              <a:gd name="connsiteY1" fmla="*/ 0 h 4878361"/>
              <a:gd name="connsiteX2" fmla="*/ 4171950 w 4581525"/>
              <a:gd name="connsiteY2" fmla="*/ 4878361 h 4878361"/>
              <a:gd name="connsiteX3" fmla="*/ 0 w 4581525"/>
              <a:gd name="connsiteY3" fmla="*/ 4840261 h 4878361"/>
              <a:gd name="connsiteX4" fmla="*/ 685800 w 4581525"/>
              <a:gd name="connsiteY4" fmla="*/ 542925 h 4878361"/>
              <a:gd name="connsiteX0" fmla="*/ 685800 w 4581525"/>
              <a:gd name="connsiteY0" fmla="*/ 542925 h 5049811"/>
              <a:gd name="connsiteX1" fmla="*/ 4581525 w 4581525"/>
              <a:gd name="connsiteY1" fmla="*/ 0 h 5049811"/>
              <a:gd name="connsiteX2" fmla="*/ 4267200 w 4581525"/>
              <a:gd name="connsiteY2" fmla="*/ 5049811 h 5049811"/>
              <a:gd name="connsiteX3" fmla="*/ 0 w 4581525"/>
              <a:gd name="connsiteY3" fmla="*/ 4840261 h 5049811"/>
              <a:gd name="connsiteX4" fmla="*/ 685800 w 4581525"/>
              <a:gd name="connsiteY4" fmla="*/ 542925 h 5049811"/>
              <a:gd name="connsiteX0" fmla="*/ 685800 w 4581525"/>
              <a:gd name="connsiteY0" fmla="*/ 542925 h 5106961"/>
              <a:gd name="connsiteX1" fmla="*/ 4581525 w 4581525"/>
              <a:gd name="connsiteY1" fmla="*/ 0 h 5106961"/>
              <a:gd name="connsiteX2" fmla="*/ 4457700 w 4581525"/>
              <a:gd name="connsiteY2" fmla="*/ 5106961 h 5106961"/>
              <a:gd name="connsiteX3" fmla="*/ 0 w 4581525"/>
              <a:gd name="connsiteY3" fmla="*/ 4840261 h 5106961"/>
              <a:gd name="connsiteX4" fmla="*/ 685800 w 4581525"/>
              <a:gd name="connsiteY4" fmla="*/ 542925 h 5106961"/>
              <a:gd name="connsiteX0" fmla="*/ 685800 w 4600575"/>
              <a:gd name="connsiteY0" fmla="*/ 542925 h 5078386"/>
              <a:gd name="connsiteX1" fmla="*/ 4581525 w 4600575"/>
              <a:gd name="connsiteY1" fmla="*/ 0 h 5078386"/>
              <a:gd name="connsiteX2" fmla="*/ 4600575 w 4600575"/>
              <a:gd name="connsiteY2" fmla="*/ 5078386 h 5078386"/>
              <a:gd name="connsiteX3" fmla="*/ 0 w 4600575"/>
              <a:gd name="connsiteY3" fmla="*/ 4840261 h 5078386"/>
              <a:gd name="connsiteX4" fmla="*/ 685800 w 4600575"/>
              <a:gd name="connsiteY4" fmla="*/ 542925 h 5078386"/>
              <a:gd name="connsiteX0" fmla="*/ 685800 w 4600575"/>
              <a:gd name="connsiteY0" fmla="*/ 542925 h 5011711"/>
              <a:gd name="connsiteX1" fmla="*/ 4581525 w 4600575"/>
              <a:gd name="connsiteY1" fmla="*/ 0 h 5011711"/>
              <a:gd name="connsiteX2" fmla="*/ 4600575 w 4600575"/>
              <a:gd name="connsiteY2" fmla="*/ 5011711 h 5011711"/>
              <a:gd name="connsiteX3" fmla="*/ 0 w 4600575"/>
              <a:gd name="connsiteY3" fmla="*/ 4840261 h 5011711"/>
              <a:gd name="connsiteX4" fmla="*/ 685800 w 4600575"/>
              <a:gd name="connsiteY4" fmla="*/ 542925 h 5011711"/>
              <a:gd name="connsiteX0" fmla="*/ 685800 w 4657725"/>
              <a:gd name="connsiteY0" fmla="*/ 542925 h 5011711"/>
              <a:gd name="connsiteX1" fmla="*/ 4581525 w 4657725"/>
              <a:gd name="connsiteY1" fmla="*/ 0 h 5011711"/>
              <a:gd name="connsiteX2" fmla="*/ 4657725 w 4657725"/>
              <a:gd name="connsiteY2" fmla="*/ 5011711 h 5011711"/>
              <a:gd name="connsiteX3" fmla="*/ 0 w 4657725"/>
              <a:gd name="connsiteY3" fmla="*/ 4840261 h 5011711"/>
              <a:gd name="connsiteX4" fmla="*/ 685800 w 4657725"/>
              <a:gd name="connsiteY4" fmla="*/ 542925 h 5011711"/>
              <a:gd name="connsiteX0" fmla="*/ 495300 w 4467225"/>
              <a:gd name="connsiteY0" fmla="*/ 542925 h 5011711"/>
              <a:gd name="connsiteX1" fmla="*/ 4391025 w 4467225"/>
              <a:gd name="connsiteY1" fmla="*/ 0 h 5011711"/>
              <a:gd name="connsiteX2" fmla="*/ 4467225 w 4467225"/>
              <a:gd name="connsiteY2" fmla="*/ 5011711 h 5011711"/>
              <a:gd name="connsiteX3" fmla="*/ 0 w 4467225"/>
              <a:gd name="connsiteY3" fmla="*/ 4830736 h 5011711"/>
              <a:gd name="connsiteX4" fmla="*/ 495300 w 4467225"/>
              <a:gd name="connsiteY4" fmla="*/ 542925 h 5011711"/>
              <a:gd name="connsiteX0" fmla="*/ 438150 w 4410075"/>
              <a:gd name="connsiteY0" fmla="*/ 542925 h 5011711"/>
              <a:gd name="connsiteX1" fmla="*/ 4333875 w 4410075"/>
              <a:gd name="connsiteY1" fmla="*/ 0 h 5011711"/>
              <a:gd name="connsiteX2" fmla="*/ 4410075 w 4410075"/>
              <a:gd name="connsiteY2" fmla="*/ 5011711 h 5011711"/>
              <a:gd name="connsiteX3" fmla="*/ 0 w 4410075"/>
              <a:gd name="connsiteY3" fmla="*/ 4925986 h 5011711"/>
              <a:gd name="connsiteX4" fmla="*/ 438150 w 4410075"/>
              <a:gd name="connsiteY4" fmla="*/ 542925 h 5011711"/>
              <a:gd name="connsiteX0" fmla="*/ 361950 w 4333875"/>
              <a:gd name="connsiteY0" fmla="*/ 542925 h 5011711"/>
              <a:gd name="connsiteX1" fmla="*/ 4257675 w 4333875"/>
              <a:gd name="connsiteY1" fmla="*/ 0 h 5011711"/>
              <a:gd name="connsiteX2" fmla="*/ 4333875 w 4333875"/>
              <a:gd name="connsiteY2" fmla="*/ 5011711 h 5011711"/>
              <a:gd name="connsiteX3" fmla="*/ 0 w 4333875"/>
              <a:gd name="connsiteY3" fmla="*/ 4935511 h 5011711"/>
              <a:gd name="connsiteX4" fmla="*/ 361950 w 4333875"/>
              <a:gd name="connsiteY4" fmla="*/ 542925 h 5011711"/>
              <a:gd name="connsiteX0" fmla="*/ 295275 w 4267200"/>
              <a:gd name="connsiteY0" fmla="*/ 542925 h 5011711"/>
              <a:gd name="connsiteX1" fmla="*/ 4191000 w 4267200"/>
              <a:gd name="connsiteY1" fmla="*/ 0 h 5011711"/>
              <a:gd name="connsiteX2" fmla="*/ 4267200 w 4267200"/>
              <a:gd name="connsiteY2" fmla="*/ 5011711 h 5011711"/>
              <a:gd name="connsiteX3" fmla="*/ 0 w 4267200"/>
              <a:gd name="connsiteY3" fmla="*/ 4983136 h 5011711"/>
              <a:gd name="connsiteX4" fmla="*/ 295275 w 4267200"/>
              <a:gd name="connsiteY4" fmla="*/ 542925 h 5011711"/>
              <a:gd name="connsiteX0" fmla="*/ 285750 w 4257675"/>
              <a:gd name="connsiteY0" fmla="*/ 542925 h 5049811"/>
              <a:gd name="connsiteX1" fmla="*/ 4181475 w 4257675"/>
              <a:gd name="connsiteY1" fmla="*/ 0 h 5049811"/>
              <a:gd name="connsiteX2" fmla="*/ 4257675 w 4257675"/>
              <a:gd name="connsiteY2" fmla="*/ 5011711 h 5049811"/>
              <a:gd name="connsiteX3" fmla="*/ 0 w 4257675"/>
              <a:gd name="connsiteY3" fmla="*/ 5049811 h 5049811"/>
              <a:gd name="connsiteX4" fmla="*/ 285750 w 4257675"/>
              <a:gd name="connsiteY4" fmla="*/ 542925 h 5049811"/>
              <a:gd name="connsiteX0" fmla="*/ 285750 w 4181475"/>
              <a:gd name="connsiteY0" fmla="*/ 542925 h 5068861"/>
              <a:gd name="connsiteX1" fmla="*/ 4181475 w 4181475"/>
              <a:gd name="connsiteY1" fmla="*/ 0 h 5068861"/>
              <a:gd name="connsiteX2" fmla="*/ 4181475 w 4181475"/>
              <a:gd name="connsiteY2" fmla="*/ 5068861 h 5068861"/>
              <a:gd name="connsiteX3" fmla="*/ 0 w 4181475"/>
              <a:gd name="connsiteY3" fmla="*/ 5049811 h 5068861"/>
              <a:gd name="connsiteX4" fmla="*/ 285750 w 4181475"/>
              <a:gd name="connsiteY4" fmla="*/ 542925 h 5068861"/>
              <a:gd name="connsiteX0" fmla="*/ 285750 w 4257675"/>
              <a:gd name="connsiteY0" fmla="*/ 542925 h 5106961"/>
              <a:gd name="connsiteX1" fmla="*/ 4181475 w 4257675"/>
              <a:gd name="connsiteY1" fmla="*/ 0 h 5106961"/>
              <a:gd name="connsiteX2" fmla="*/ 4257675 w 4257675"/>
              <a:gd name="connsiteY2" fmla="*/ 5106961 h 5106961"/>
              <a:gd name="connsiteX3" fmla="*/ 0 w 4257675"/>
              <a:gd name="connsiteY3" fmla="*/ 5049811 h 5106961"/>
              <a:gd name="connsiteX4" fmla="*/ 285750 w 4257675"/>
              <a:gd name="connsiteY4" fmla="*/ 542925 h 5106961"/>
              <a:gd name="connsiteX0" fmla="*/ 314325 w 4286250"/>
              <a:gd name="connsiteY0" fmla="*/ 542925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314325 w 4286250"/>
              <a:gd name="connsiteY4" fmla="*/ 542925 h 5106961"/>
              <a:gd name="connsiteX0" fmla="*/ 457200 w 4286250"/>
              <a:gd name="connsiteY0" fmla="*/ 419100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457200 w 4286250"/>
              <a:gd name="connsiteY4" fmla="*/ 419100 h 5106961"/>
              <a:gd name="connsiteX0" fmla="*/ 419100 w 4286250"/>
              <a:gd name="connsiteY0" fmla="*/ 247650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419100 w 4286250"/>
              <a:gd name="connsiteY4" fmla="*/ 247650 h 5106961"/>
              <a:gd name="connsiteX0" fmla="*/ 371475 w 4286250"/>
              <a:gd name="connsiteY0" fmla="*/ 0 h 5364136"/>
              <a:gd name="connsiteX1" fmla="*/ 4210050 w 4286250"/>
              <a:gd name="connsiteY1" fmla="*/ 257175 h 5364136"/>
              <a:gd name="connsiteX2" fmla="*/ 4286250 w 4286250"/>
              <a:gd name="connsiteY2" fmla="*/ 5364136 h 5364136"/>
              <a:gd name="connsiteX3" fmla="*/ 0 w 4286250"/>
              <a:gd name="connsiteY3" fmla="*/ 5278411 h 5364136"/>
              <a:gd name="connsiteX4" fmla="*/ 371475 w 4286250"/>
              <a:gd name="connsiteY4" fmla="*/ 0 h 5364136"/>
              <a:gd name="connsiteX0" fmla="*/ 323850 w 4286250"/>
              <a:gd name="connsiteY0" fmla="*/ 0 h 5164111"/>
              <a:gd name="connsiteX1" fmla="*/ 4210050 w 4286250"/>
              <a:gd name="connsiteY1" fmla="*/ 57150 h 5164111"/>
              <a:gd name="connsiteX2" fmla="*/ 4286250 w 4286250"/>
              <a:gd name="connsiteY2" fmla="*/ 5164111 h 5164111"/>
              <a:gd name="connsiteX3" fmla="*/ 0 w 4286250"/>
              <a:gd name="connsiteY3" fmla="*/ 5078386 h 5164111"/>
              <a:gd name="connsiteX4" fmla="*/ 323850 w 4286250"/>
              <a:gd name="connsiteY4" fmla="*/ 0 h 5164111"/>
              <a:gd name="connsiteX0" fmla="*/ 219075 w 4286250"/>
              <a:gd name="connsiteY0" fmla="*/ 0 h 5126011"/>
              <a:gd name="connsiteX1" fmla="*/ 4210050 w 4286250"/>
              <a:gd name="connsiteY1" fmla="*/ 19050 h 5126011"/>
              <a:gd name="connsiteX2" fmla="*/ 4286250 w 4286250"/>
              <a:gd name="connsiteY2" fmla="*/ 5126011 h 5126011"/>
              <a:gd name="connsiteX3" fmla="*/ 0 w 4286250"/>
              <a:gd name="connsiteY3" fmla="*/ 5040286 h 5126011"/>
              <a:gd name="connsiteX4" fmla="*/ 219075 w 4286250"/>
              <a:gd name="connsiteY4" fmla="*/ 0 h 5126011"/>
              <a:gd name="connsiteX0" fmla="*/ 123825 w 4286250"/>
              <a:gd name="connsiteY0" fmla="*/ 9525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123825 w 4286250"/>
              <a:gd name="connsiteY4" fmla="*/ 9525 h 5106961"/>
              <a:gd name="connsiteX0" fmla="*/ 104775 w 4286250"/>
              <a:gd name="connsiteY0" fmla="*/ 95250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104775 w 4286250"/>
              <a:gd name="connsiteY4" fmla="*/ 95250 h 5106961"/>
              <a:gd name="connsiteX0" fmla="*/ 104775 w 4286250"/>
              <a:gd name="connsiteY0" fmla="*/ 161925 h 5173636"/>
              <a:gd name="connsiteX1" fmla="*/ 4257675 w 4286250"/>
              <a:gd name="connsiteY1" fmla="*/ 0 h 5173636"/>
              <a:gd name="connsiteX2" fmla="*/ 4286250 w 4286250"/>
              <a:gd name="connsiteY2" fmla="*/ 5173636 h 5173636"/>
              <a:gd name="connsiteX3" fmla="*/ 0 w 4286250"/>
              <a:gd name="connsiteY3" fmla="*/ 5087911 h 5173636"/>
              <a:gd name="connsiteX4" fmla="*/ 104775 w 4286250"/>
              <a:gd name="connsiteY4" fmla="*/ 161925 h 5173636"/>
              <a:gd name="connsiteX0" fmla="*/ 104775 w 4286250"/>
              <a:gd name="connsiteY0" fmla="*/ 276225 h 5287936"/>
              <a:gd name="connsiteX1" fmla="*/ 4229100 w 4286250"/>
              <a:gd name="connsiteY1" fmla="*/ 0 h 5287936"/>
              <a:gd name="connsiteX2" fmla="*/ 4286250 w 4286250"/>
              <a:gd name="connsiteY2" fmla="*/ 5287936 h 5287936"/>
              <a:gd name="connsiteX3" fmla="*/ 0 w 4286250"/>
              <a:gd name="connsiteY3" fmla="*/ 5202211 h 5287936"/>
              <a:gd name="connsiteX4" fmla="*/ 104775 w 4286250"/>
              <a:gd name="connsiteY4" fmla="*/ 276225 h 5287936"/>
              <a:gd name="connsiteX0" fmla="*/ 104775 w 4286250"/>
              <a:gd name="connsiteY0" fmla="*/ 333375 h 5345086"/>
              <a:gd name="connsiteX1" fmla="*/ 4191000 w 4286250"/>
              <a:gd name="connsiteY1" fmla="*/ 0 h 5345086"/>
              <a:gd name="connsiteX2" fmla="*/ 4286250 w 4286250"/>
              <a:gd name="connsiteY2" fmla="*/ 5345086 h 5345086"/>
              <a:gd name="connsiteX3" fmla="*/ 0 w 4286250"/>
              <a:gd name="connsiteY3" fmla="*/ 5259361 h 5345086"/>
              <a:gd name="connsiteX4" fmla="*/ 104775 w 4286250"/>
              <a:gd name="connsiteY4" fmla="*/ 333375 h 5345086"/>
              <a:gd name="connsiteX0" fmla="*/ 104775 w 4286250"/>
              <a:gd name="connsiteY0" fmla="*/ 323850 h 5335561"/>
              <a:gd name="connsiteX1" fmla="*/ 4105275 w 4286250"/>
              <a:gd name="connsiteY1" fmla="*/ 0 h 5335561"/>
              <a:gd name="connsiteX2" fmla="*/ 4286250 w 4286250"/>
              <a:gd name="connsiteY2" fmla="*/ 5335561 h 5335561"/>
              <a:gd name="connsiteX3" fmla="*/ 0 w 4286250"/>
              <a:gd name="connsiteY3" fmla="*/ 5249836 h 5335561"/>
              <a:gd name="connsiteX4" fmla="*/ 104775 w 4286250"/>
              <a:gd name="connsiteY4" fmla="*/ 323850 h 5335561"/>
              <a:gd name="connsiteX0" fmla="*/ 104775 w 4286250"/>
              <a:gd name="connsiteY0" fmla="*/ 257175 h 5268886"/>
              <a:gd name="connsiteX1" fmla="*/ 4067175 w 4286250"/>
              <a:gd name="connsiteY1" fmla="*/ 0 h 5268886"/>
              <a:gd name="connsiteX2" fmla="*/ 4286250 w 4286250"/>
              <a:gd name="connsiteY2" fmla="*/ 5268886 h 5268886"/>
              <a:gd name="connsiteX3" fmla="*/ 0 w 4286250"/>
              <a:gd name="connsiteY3" fmla="*/ 5183161 h 5268886"/>
              <a:gd name="connsiteX4" fmla="*/ 104775 w 4286250"/>
              <a:gd name="connsiteY4" fmla="*/ 257175 h 5268886"/>
              <a:gd name="connsiteX0" fmla="*/ 104775 w 4286250"/>
              <a:gd name="connsiteY0" fmla="*/ 238125 h 5249836"/>
              <a:gd name="connsiteX1" fmla="*/ 4057650 w 4286250"/>
              <a:gd name="connsiteY1" fmla="*/ 0 h 5249836"/>
              <a:gd name="connsiteX2" fmla="*/ 4286250 w 4286250"/>
              <a:gd name="connsiteY2" fmla="*/ 5249836 h 5249836"/>
              <a:gd name="connsiteX3" fmla="*/ 0 w 4286250"/>
              <a:gd name="connsiteY3" fmla="*/ 5164111 h 5249836"/>
              <a:gd name="connsiteX4" fmla="*/ 104775 w 4286250"/>
              <a:gd name="connsiteY4" fmla="*/ 238125 h 5249836"/>
              <a:gd name="connsiteX0" fmla="*/ 57150 w 4238625"/>
              <a:gd name="connsiteY0" fmla="*/ 238125 h 5249836"/>
              <a:gd name="connsiteX1" fmla="*/ 4010025 w 4238625"/>
              <a:gd name="connsiteY1" fmla="*/ 0 h 5249836"/>
              <a:gd name="connsiteX2" fmla="*/ 4238625 w 4238625"/>
              <a:gd name="connsiteY2" fmla="*/ 5249836 h 5249836"/>
              <a:gd name="connsiteX3" fmla="*/ 0 w 4238625"/>
              <a:gd name="connsiteY3" fmla="*/ 5164111 h 5249836"/>
              <a:gd name="connsiteX4" fmla="*/ 57150 w 4238625"/>
              <a:gd name="connsiteY4" fmla="*/ 238125 h 5249836"/>
              <a:gd name="connsiteX0" fmla="*/ 38100 w 4219575"/>
              <a:gd name="connsiteY0" fmla="*/ 238125 h 5249836"/>
              <a:gd name="connsiteX1" fmla="*/ 3990975 w 4219575"/>
              <a:gd name="connsiteY1" fmla="*/ 0 h 5249836"/>
              <a:gd name="connsiteX2" fmla="*/ 4219575 w 4219575"/>
              <a:gd name="connsiteY2" fmla="*/ 5249836 h 5249836"/>
              <a:gd name="connsiteX3" fmla="*/ 0 w 4219575"/>
              <a:gd name="connsiteY3" fmla="*/ 5240311 h 5249836"/>
              <a:gd name="connsiteX4" fmla="*/ 38100 w 4219575"/>
              <a:gd name="connsiteY4" fmla="*/ 238125 h 5249836"/>
              <a:gd name="connsiteX0" fmla="*/ 0 w 4181475"/>
              <a:gd name="connsiteY0" fmla="*/ 238125 h 5249836"/>
              <a:gd name="connsiteX1" fmla="*/ 3952875 w 4181475"/>
              <a:gd name="connsiteY1" fmla="*/ 0 h 5249836"/>
              <a:gd name="connsiteX2" fmla="*/ 4181475 w 4181475"/>
              <a:gd name="connsiteY2" fmla="*/ 5249836 h 5249836"/>
              <a:gd name="connsiteX3" fmla="*/ 9525 w 4181475"/>
              <a:gd name="connsiteY3" fmla="*/ 5240311 h 5249836"/>
              <a:gd name="connsiteX4" fmla="*/ 0 w 4181475"/>
              <a:gd name="connsiteY4" fmla="*/ 238125 h 5249836"/>
              <a:gd name="connsiteX0" fmla="*/ 0 w 4152900"/>
              <a:gd name="connsiteY0" fmla="*/ 238125 h 5316511"/>
              <a:gd name="connsiteX1" fmla="*/ 3952875 w 4152900"/>
              <a:gd name="connsiteY1" fmla="*/ 0 h 5316511"/>
              <a:gd name="connsiteX2" fmla="*/ 4152900 w 4152900"/>
              <a:gd name="connsiteY2" fmla="*/ 5316511 h 5316511"/>
              <a:gd name="connsiteX3" fmla="*/ 9525 w 4152900"/>
              <a:gd name="connsiteY3" fmla="*/ 5240311 h 5316511"/>
              <a:gd name="connsiteX4" fmla="*/ 0 w 4152900"/>
              <a:gd name="connsiteY4" fmla="*/ 238125 h 5316511"/>
              <a:gd name="connsiteX0" fmla="*/ 0 w 4210050"/>
              <a:gd name="connsiteY0" fmla="*/ 238125 h 5345086"/>
              <a:gd name="connsiteX1" fmla="*/ 3952875 w 4210050"/>
              <a:gd name="connsiteY1" fmla="*/ 0 h 5345086"/>
              <a:gd name="connsiteX2" fmla="*/ 4210050 w 4210050"/>
              <a:gd name="connsiteY2" fmla="*/ 5345086 h 5345086"/>
              <a:gd name="connsiteX3" fmla="*/ 9525 w 4210050"/>
              <a:gd name="connsiteY3" fmla="*/ 5240311 h 5345086"/>
              <a:gd name="connsiteX4" fmla="*/ 0 w 4210050"/>
              <a:gd name="connsiteY4" fmla="*/ 238125 h 5345086"/>
              <a:gd name="connsiteX0" fmla="*/ 0 w 4210050"/>
              <a:gd name="connsiteY0" fmla="*/ 238125 h 5345086"/>
              <a:gd name="connsiteX1" fmla="*/ 3952875 w 4210050"/>
              <a:gd name="connsiteY1" fmla="*/ 0 h 5345086"/>
              <a:gd name="connsiteX2" fmla="*/ 4210050 w 4210050"/>
              <a:gd name="connsiteY2" fmla="*/ 5345086 h 5345086"/>
              <a:gd name="connsiteX3" fmla="*/ 9525 w 4210050"/>
              <a:gd name="connsiteY3" fmla="*/ 5183161 h 5345086"/>
              <a:gd name="connsiteX4" fmla="*/ 0 w 4210050"/>
              <a:gd name="connsiteY4" fmla="*/ 238125 h 5345086"/>
              <a:gd name="connsiteX0" fmla="*/ 47625 w 4257675"/>
              <a:gd name="connsiteY0" fmla="*/ 238125 h 5345086"/>
              <a:gd name="connsiteX1" fmla="*/ 4000500 w 4257675"/>
              <a:gd name="connsiteY1" fmla="*/ 0 h 5345086"/>
              <a:gd name="connsiteX2" fmla="*/ 4257675 w 4257675"/>
              <a:gd name="connsiteY2" fmla="*/ 5345086 h 5345086"/>
              <a:gd name="connsiteX3" fmla="*/ 0 w 4257675"/>
              <a:gd name="connsiteY3" fmla="*/ 5173636 h 5345086"/>
              <a:gd name="connsiteX4" fmla="*/ 47625 w 4257675"/>
              <a:gd name="connsiteY4" fmla="*/ 238125 h 5345086"/>
              <a:gd name="connsiteX0" fmla="*/ 76200 w 4286250"/>
              <a:gd name="connsiteY0" fmla="*/ 238125 h 5345086"/>
              <a:gd name="connsiteX1" fmla="*/ 4029075 w 4286250"/>
              <a:gd name="connsiteY1" fmla="*/ 0 h 5345086"/>
              <a:gd name="connsiteX2" fmla="*/ 4286250 w 4286250"/>
              <a:gd name="connsiteY2" fmla="*/ 5345086 h 5345086"/>
              <a:gd name="connsiteX3" fmla="*/ 0 w 4286250"/>
              <a:gd name="connsiteY3" fmla="*/ 5154586 h 5345086"/>
              <a:gd name="connsiteX4" fmla="*/ 76200 w 4286250"/>
              <a:gd name="connsiteY4" fmla="*/ 238125 h 5345086"/>
              <a:gd name="connsiteX0" fmla="*/ 123825 w 4333875"/>
              <a:gd name="connsiteY0" fmla="*/ 238125 h 5345086"/>
              <a:gd name="connsiteX1" fmla="*/ 4076700 w 4333875"/>
              <a:gd name="connsiteY1" fmla="*/ 0 h 5345086"/>
              <a:gd name="connsiteX2" fmla="*/ 4333875 w 4333875"/>
              <a:gd name="connsiteY2" fmla="*/ 5345086 h 5345086"/>
              <a:gd name="connsiteX3" fmla="*/ 0 w 4333875"/>
              <a:gd name="connsiteY3" fmla="*/ 5164111 h 5345086"/>
              <a:gd name="connsiteX4" fmla="*/ 123825 w 4333875"/>
              <a:gd name="connsiteY4" fmla="*/ 238125 h 5345086"/>
              <a:gd name="connsiteX0" fmla="*/ 114300 w 4324350"/>
              <a:gd name="connsiteY0" fmla="*/ 238125 h 5345086"/>
              <a:gd name="connsiteX1" fmla="*/ 4067175 w 4324350"/>
              <a:gd name="connsiteY1" fmla="*/ 0 h 5345086"/>
              <a:gd name="connsiteX2" fmla="*/ 4324350 w 4324350"/>
              <a:gd name="connsiteY2" fmla="*/ 5345086 h 5345086"/>
              <a:gd name="connsiteX3" fmla="*/ 0 w 4324350"/>
              <a:gd name="connsiteY3" fmla="*/ 5192686 h 5345086"/>
              <a:gd name="connsiteX4" fmla="*/ 114300 w 4324350"/>
              <a:gd name="connsiteY4" fmla="*/ 238125 h 5345086"/>
              <a:gd name="connsiteX0" fmla="*/ 114300 w 4257675"/>
              <a:gd name="connsiteY0" fmla="*/ 238125 h 5364136"/>
              <a:gd name="connsiteX1" fmla="*/ 4067175 w 4257675"/>
              <a:gd name="connsiteY1" fmla="*/ 0 h 5364136"/>
              <a:gd name="connsiteX2" fmla="*/ 4257675 w 4257675"/>
              <a:gd name="connsiteY2" fmla="*/ 5364136 h 5364136"/>
              <a:gd name="connsiteX3" fmla="*/ 0 w 4257675"/>
              <a:gd name="connsiteY3" fmla="*/ 5192686 h 5364136"/>
              <a:gd name="connsiteX4" fmla="*/ 114300 w 4257675"/>
              <a:gd name="connsiteY4" fmla="*/ 238125 h 5364136"/>
              <a:gd name="connsiteX0" fmla="*/ 114300 w 4295775"/>
              <a:gd name="connsiteY0" fmla="*/ 238125 h 5354611"/>
              <a:gd name="connsiteX1" fmla="*/ 4067175 w 4295775"/>
              <a:gd name="connsiteY1" fmla="*/ 0 h 5354611"/>
              <a:gd name="connsiteX2" fmla="*/ 4295775 w 4295775"/>
              <a:gd name="connsiteY2" fmla="*/ 5354611 h 5354611"/>
              <a:gd name="connsiteX3" fmla="*/ 0 w 4295775"/>
              <a:gd name="connsiteY3" fmla="*/ 5192686 h 5354611"/>
              <a:gd name="connsiteX4" fmla="*/ 114300 w 4295775"/>
              <a:gd name="connsiteY4" fmla="*/ 238125 h 5354611"/>
              <a:gd name="connsiteX0" fmla="*/ 114300 w 4305300"/>
              <a:gd name="connsiteY0" fmla="*/ 238125 h 5335561"/>
              <a:gd name="connsiteX1" fmla="*/ 4067175 w 4305300"/>
              <a:gd name="connsiteY1" fmla="*/ 0 h 5335561"/>
              <a:gd name="connsiteX2" fmla="*/ 4305300 w 4305300"/>
              <a:gd name="connsiteY2" fmla="*/ 5335561 h 5335561"/>
              <a:gd name="connsiteX3" fmla="*/ 0 w 4305300"/>
              <a:gd name="connsiteY3" fmla="*/ 5192686 h 5335561"/>
              <a:gd name="connsiteX4" fmla="*/ 114300 w 4305300"/>
              <a:gd name="connsiteY4" fmla="*/ 238125 h 5335561"/>
              <a:gd name="connsiteX0" fmla="*/ 114300 w 4333875"/>
              <a:gd name="connsiteY0" fmla="*/ 238125 h 5316511"/>
              <a:gd name="connsiteX1" fmla="*/ 4067175 w 4333875"/>
              <a:gd name="connsiteY1" fmla="*/ 0 h 5316511"/>
              <a:gd name="connsiteX2" fmla="*/ 4333875 w 4333875"/>
              <a:gd name="connsiteY2" fmla="*/ 5316511 h 5316511"/>
              <a:gd name="connsiteX3" fmla="*/ 0 w 4333875"/>
              <a:gd name="connsiteY3" fmla="*/ 5192686 h 5316511"/>
              <a:gd name="connsiteX4" fmla="*/ 114300 w 4333875"/>
              <a:gd name="connsiteY4" fmla="*/ 238125 h 5316511"/>
              <a:gd name="connsiteX0" fmla="*/ 114300 w 4352925"/>
              <a:gd name="connsiteY0" fmla="*/ 238125 h 5316511"/>
              <a:gd name="connsiteX1" fmla="*/ 4067175 w 4352925"/>
              <a:gd name="connsiteY1" fmla="*/ 0 h 5316511"/>
              <a:gd name="connsiteX2" fmla="*/ 4352925 w 4352925"/>
              <a:gd name="connsiteY2" fmla="*/ 5316511 h 5316511"/>
              <a:gd name="connsiteX3" fmla="*/ 0 w 4352925"/>
              <a:gd name="connsiteY3" fmla="*/ 5192686 h 5316511"/>
              <a:gd name="connsiteX4" fmla="*/ 114300 w 4352925"/>
              <a:gd name="connsiteY4" fmla="*/ 238125 h 531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925" h="5316511">
                <a:moveTo>
                  <a:pt x="114300" y="238125"/>
                </a:moveTo>
                <a:lnTo>
                  <a:pt x="4067175" y="0"/>
                </a:lnTo>
                <a:lnTo>
                  <a:pt x="4352925" y="5316511"/>
                </a:lnTo>
                <a:lnTo>
                  <a:pt x="0" y="5192686"/>
                </a:lnTo>
                <a:lnTo>
                  <a:pt x="114300" y="2381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>
            <a:innerShdw blurRad="114300">
              <a:prstClr val="black"/>
            </a:innerShdw>
          </a:effectLst>
          <a:scene3d>
            <a:camera prst="isometricBottomDown">
              <a:rot lat="2265677" lon="18553879" rev="17793884"/>
            </a:camera>
            <a:lightRig rig="threePt" dir="t"/>
          </a:scene3d>
        </p:spPr>
        <p:txBody>
          <a:bodyPr/>
          <a:lstStyle>
            <a:lvl1pPr marL="0" indent="0">
              <a:buNone/>
              <a:defRPr/>
            </a:lvl1pPr>
          </a:lstStyle>
          <a:p>
            <a:endParaRPr lang="id-ID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05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918534" y="3996501"/>
            <a:ext cx="1517650" cy="1823356"/>
          </a:xfrm>
          <a:custGeom>
            <a:avLst/>
            <a:gdLst>
              <a:gd name="connsiteX0" fmla="*/ 10806 w 1517650"/>
              <a:gd name="connsiteY0" fmla="*/ 0 h 1823356"/>
              <a:gd name="connsiteX1" fmla="*/ 1506844 w 1517650"/>
              <a:gd name="connsiteY1" fmla="*/ 0 h 1823356"/>
              <a:gd name="connsiteX2" fmla="*/ 1517650 w 1517650"/>
              <a:gd name="connsiteY2" fmla="*/ 10806 h 1823356"/>
              <a:gd name="connsiteX3" fmla="*/ 1517650 w 1517650"/>
              <a:gd name="connsiteY3" fmla="*/ 1812550 h 1823356"/>
              <a:gd name="connsiteX4" fmla="*/ 1506844 w 1517650"/>
              <a:gd name="connsiteY4" fmla="*/ 1823356 h 1823356"/>
              <a:gd name="connsiteX5" fmla="*/ 10806 w 1517650"/>
              <a:gd name="connsiteY5" fmla="*/ 1823356 h 1823356"/>
              <a:gd name="connsiteX6" fmla="*/ 0 w 1517650"/>
              <a:gd name="connsiteY6" fmla="*/ 1812550 h 1823356"/>
              <a:gd name="connsiteX7" fmla="*/ 0 w 1517650"/>
              <a:gd name="connsiteY7" fmla="*/ 10806 h 1823356"/>
              <a:gd name="connsiteX8" fmla="*/ 10806 w 1517650"/>
              <a:gd name="connsiteY8" fmla="*/ 0 h 182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7650" h="1823356">
                <a:moveTo>
                  <a:pt x="10806" y="0"/>
                </a:moveTo>
                <a:lnTo>
                  <a:pt x="1506844" y="0"/>
                </a:lnTo>
                <a:cubicBezTo>
                  <a:pt x="1512812" y="0"/>
                  <a:pt x="1517650" y="4838"/>
                  <a:pt x="1517650" y="10806"/>
                </a:cubicBezTo>
                <a:lnTo>
                  <a:pt x="1517650" y="1812550"/>
                </a:lnTo>
                <a:cubicBezTo>
                  <a:pt x="1517650" y="1818518"/>
                  <a:pt x="1512812" y="1823356"/>
                  <a:pt x="1506844" y="1823356"/>
                </a:cubicBezTo>
                <a:lnTo>
                  <a:pt x="10806" y="1823356"/>
                </a:lnTo>
                <a:cubicBezTo>
                  <a:pt x="4838" y="1823356"/>
                  <a:pt x="0" y="1818518"/>
                  <a:pt x="0" y="1812550"/>
                </a:cubicBezTo>
                <a:lnTo>
                  <a:pt x="0" y="10806"/>
                </a:lnTo>
                <a:cubicBezTo>
                  <a:pt x="0" y="4838"/>
                  <a:pt x="4838" y="0"/>
                  <a:pt x="10806" y="0"/>
                </a:cubicBezTo>
                <a:close/>
              </a:path>
            </a:pathLst>
          </a:custGeom>
          <a:effectLst>
            <a:outerShdw blurRad="38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480653" y="3996501"/>
            <a:ext cx="1517650" cy="1823356"/>
          </a:xfrm>
          <a:custGeom>
            <a:avLst/>
            <a:gdLst>
              <a:gd name="connsiteX0" fmla="*/ 10806 w 1517650"/>
              <a:gd name="connsiteY0" fmla="*/ 0 h 1823356"/>
              <a:gd name="connsiteX1" fmla="*/ 1506844 w 1517650"/>
              <a:gd name="connsiteY1" fmla="*/ 0 h 1823356"/>
              <a:gd name="connsiteX2" fmla="*/ 1517650 w 1517650"/>
              <a:gd name="connsiteY2" fmla="*/ 10806 h 1823356"/>
              <a:gd name="connsiteX3" fmla="*/ 1517650 w 1517650"/>
              <a:gd name="connsiteY3" fmla="*/ 1812550 h 1823356"/>
              <a:gd name="connsiteX4" fmla="*/ 1506844 w 1517650"/>
              <a:gd name="connsiteY4" fmla="*/ 1823356 h 1823356"/>
              <a:gd name="connsiteX5" fmla="*/ 10806 w 1517650"/>
              <a:gd name="connsiteY5" fmla="*/ 1823356 h 1823356"/>
              <a:gd name="connsiteX6" fmla="*/ 0 w 1517650"/>
              <a:gd name="connsiteY6" fmla="*/ 1812550 h 1823356"/>
              <a:gd name="connsiteX7" fmla="*/ 0 w 1517650"/>
              <a:gd name="connsiteY7" fmla="*/ 10806 h 1823356"/>
              <a:gd name="connsiteX8" fmla="*/ 10806 w 1517650"/>
              <a:gd name="connsiteY8" fmla="*/ 0 h 182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7650" h="1823356">
                <a:moveTo>
                  <a:pt x="10806" y="0"/>
                </a:moveTo>
                <a:lnTo>
                  <a:pt x="1506844" y="0"/>
                </a:lnTo>
                <a:cubicBezTo>
                  <a:pt x="1512812" y="0"/>
                  <a:pt x="1517650" y="4838"/>
                  <a:pt x="1517650" y="10806"/>
                </a:cubicBezTo>
                <a:lnTo>
                  <a:pt x="1517650" y="1812550"/>
                </a:lnTo>
                <a:cubicBezTo>
                  <a:pt x="1517650" y="1818518"/>
                  <a:pt x="1512812" y="1823356"/>
                  <a:pt x="1506844" y="1823356"/>
                </a:cubicBezTo>
                <a:lnTo>
                  <a:pt x="10806" y="1823356"/>
                </a:lnTo>
                <a:cubicBezTo>
                  <a:pt x="4838" y="1823356"/>
                  <a:pt x="0" y="1818518"/>
                  <a:pt x="0" y="1812550"/>
                </a:cubicBezTo>
                <a:lnTo>
                  <a:pt x="0" y="10806"/>
                </a:lnTo>
                <a:cubicBezTo>
                  <a:pt x="0" y="4838"/>
                  <a:pt x="4838" y="0"/>
                  <a:pt x="10806" y="0"/>
                </a:cubicBezTo>
                <a:close/>
              </a:path>
            </a:pathLst>
          </a:custGeom>
          <a:effectLst>
            <a:outerShdw blurRad="38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8082557" y="3996501"/>
            <a:ext cx="1517650" cy="1823356"/>
          </a:xfrm>
          <a:custGeom>
            <a:avLst/>
            <a:gdLst>
              <a:gd name="connsiteX0" fmla="*/ 10806 w 1517650"/>
              <a:gd name="connsiteY0" fmla="*/ 0 h 1823356"/>
              <a:gd name="connsiteX1" fmla="*/ 1506844 w 1517650"/>
              <a:gd name="connsiteY1" fmla="*/ 0 h 1823356"/>
              <a:gd name="connsiteX2" fmla="*/ 1517650 w 1517650"/>
              <a:gd name="connsiteY2" fmla="*/ 10806 h 1823356"/>
              <a:gd name="connsiteX3" fmla="*/ 1517650 w 1517650"/>
              <a:gd name="connsiteY3" fmla="*/ 1812550 h 1823356"/>
              <a:gd name="connsiteX4" fmla="*/ 1506844 w 1517650"/>
              <a:gd name="connsiteY4" fmla="*/ 1823356 h 1823356"/>
              <a:gd name="connsiteX5" fmla="*/ 10806 w 1517650"/>
              <a:gd name="connsiteY5" fmla="*/ 1823356 h 1823356"/>
              <a:gd name="connsiteX6" fmla="*/ 0 w 1517650"/>
              <a:gd name="connsiteY6" fmla="*/ 1812550 h 1823356"/>
              <a:gd name="connsiteX7" fmla="*/ 0 w 1517650"/>
              <a:gd name="connsiteY7" fmla="*/ 10806 h 1823356"/>
              <a:gd name="connsiteX8" fmla="*/ 10806 w 1517650"/>
              <a:gd name="connsiteY8" fmla="*/ 0 h 182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7650" h="1823356">
                <a:moveTo>
                  <a:pt x="10806" y="0"/>
                </a:moveTo>
                <a:lnTo>
                  <a:pt x="1506844" y="0"/>
                </a:lnTo>
                <a:cubicBezTo>
                  <a:pt x="1512812" y="0"/>
                  <a:pt x="1517650" y="4838"/>
                  <a:pt x="1517650" y="10806"/>
                </a:cubicBezTo>
                <a:lnTo>
                  <a:pt x="1517650" y="1812550"/>
                </a:lnTo>
                <a:cubicBezTo>
                  <a:pt x="1517650" y="1818518"/>
                  <a:pt x="1512812" y="1823356"/>
                  <a:pt x="1506844" y="1823356"/>
                </a:cubicBezTo>
                <a:lnTo>
                  <a:pt x="10806" y="1823356"/>
                </a:lnTo>
                <a:cubicBezTo>
                  <a:pt x="4838" y="1823356"/>
                  <a:pt x="0" y="1818518"/>
                  <a:pt x="0" y="1812550"/>
                </a:cubicBezTo>
                <a:lnTo>
                  <a:pt x="0" y="10806"/>
                </a:lnTo>
                <a:cubicBezTo>
                  <a:pt x="0" y="4838"/>
                  <a:pt x="4838" y="0"/>
                  <a:pt x="10806" y="0"/>
                </a:cubicBezTo>
                <a:close/>
              </a:path>
            </a:pathLst>
          </a:custGeom>
          <a:effectLst>
            <a:outerShdw blurRad="38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5162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4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291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975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332302" y="4432299"/>
            <a:ext cx="1858616" cy="4851401"/>
          </a:xfrm>
          <a:custGeom>
            <a:avLst/>
            <a:gdLst>
              <a:gd name="connsiteX0" fmla="*/ 929308 w 1858616"/>
              <a:gd name="connsiteY0" fmla="*/ 0 h 4851401"/>
              <a:gd name="connsiteX1" fmla="*/ 1024324 w 1858616"/>
              <a:gd name="connsiteY1" fmla="*/ 4798 h 4851401"/>
              <a:gd name="connsiteX2" fmla="*/ 1858616 w 1858616"/>
              <a:gd name="connsiteY2" fmla="*/ 929308 h 4851401"/>
              <a:gd name="connsiteX3" fmla="*/ 1858616 w 1858616"/>
              <a:gd name="connsiteY3" fmla="*/ 3922093 h 4851401"/>
              <a:gd name="connsiteX4" fmla="*/ 929308 w 1858616"/>
              <a:gd name="connsiteY4" fmla="*/ 4851401 h 4851401"/>
              <a:gd name="connsiteX5" fmla="*/ 929308 w 1858616"/>
              <a:gd name="connsiteY5" fmla="*/ 4851400 h 4851401"/>
              <a:gd name="connsiteX6" fmla="*/ 0 w 1858616"/>
              <a:gd name="connsiteY6" fmla="*/ 3922092 h 4851401"/>
              <a:gd name="connsiteX7" fmla="*/ 1 w 1858616"/>
              <a:gd name="connsiteY7" fmla="*/ 929308 h 4851401"/>
              <a:gd name="connsiteX8" fmla="*/ 834292 w 1858616"/>
              <a:gd name="connsiteY8" fmla="*/ 4798 h 4851401"/>
              <a:gd name="connsiteX9" fmla="*/ 929308 w 1858616"/>
              <a:gd name="connsiteY9" fmla="*/ 0 h 4851401"/>
              <a:gd name="connsiteX10" fmla="*/ 929309 w 1858616"/>
              <a:gd name="connsiteY10" fmla="*/ 0 h 4851401"/>
              <a:gd name="connsiteX11" fmla="*/ 929308 w 1858616"/>
              <a:gd name="connsiteY11" fmla="*/ 0 h 485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8616" h="4851401">
                <a:moveTo>
                  <a:pt x="929308" y="0"/>
                </a:moveTo>
                <a:lnTo>
                  <a:pt x="1024324" y="4798"/>
                </a:lnTo>
                <a:cubicBezTo>
                  <a:pt x="1492934" y="52387"/>
                  <a:pt x="1858616" y="448142"/>
                  <a:pt x="1858616" y="929308"/>
                </a:cubicBezTo>
                <a:lnTo>
                  <a:pt x="1858616" y="3922093"/>
                </a:lnTo>
                <a:cubicBezTo>
                  <a:pt x="1858616" y="4435336"/>
                  <a:pt x="1442551" y="4851401"/>
                  <a:pt x="929308" y="4851401"/>
                </a:cubicBezTo>
                <a:lnTo>
                  <a:pt x="929308" y="4851400"/>
                </a:lnTo>
                <a:cubicBezTo>
                  <a:pt x="416065" y="4851400"/>
                  <a:pt x="0" y="4435335"/>
                  <a:pt x="0" y="3922092"/>
                </a:cubicBezTo>
                <a:lnTo>
                  <a:pt x="1" y="929308"/>
                </a:lnTo>
                <a:cubicBezTo>
                  <a:pt x="1" y="448142"/>
                  <a:pt x="365683" y="52387"/>
                  <a:pt x="834292" y="4798"/>
                </a:cubicBezTo>
                <a:close/>
                <a:moveTo>
                  <a:pt x="929308" y="0"/>
                </a:moveTo>
                <a:lnTo>
                  <a:pt x="929309" y="0"/>
                </a:lnTo>
                <a:lnTo>
                  <a:pt x="929308" y="0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174977" y="-2425700"/>
            <a:ext cx="1858616" cy="4851401"/>
          </a:xfrm>
          <a:custGeom>
            <a:avLst/>
            <a:gdLst>
              <a:gd name="connsiteX0" fmla="*/ 929308 w 1858616"/>
              <a:gd name="connsiteY0" fmla="*/ 0 h 4851401"/>
              <a:gd name="connsiteX1" fmla="*/ 1024324 w 1858616"/>
              <a:gd name="connsiteY1" fmla="*/ 4798 h 4851401"/>
              <a:gd name="connsiteX2" fmla="*/ 1858616 w 1858616"/>
              <a:gd name="connsiteY2" fmla="*/ 929308 h 4851401"/>
              <a:gd name="connsiteX3" fmla="*/ 1858616 w 1858616"/>
              <a:gd name="connsiteY3" fmla="*/ 3922093 h 4851401"/>
              <a:gd name="connsiteX4" fmla="*/ 929308 w 1858616"/>
              <a:gd name="connsiteY4" fmla="*/ 4851401 h 4851401"/>
              <a:gd name="connsiteX5" fmla="*/ 929308 w 1858616"/>
              <a:gd name="connsiteY5" fmla="*/ 4851400 h 4851401"/>
              <a:gd name="connsiteX6" fmla="*/ 0 w 1858616"/>
              <a:gd name="connsiteY6" fmla="*/ 3922092 h 4851401"/>
              <a:gd name="connsiteX7" fmla="*/ 1 w 1858616"/>
              <a:gd name="connsiteY7" fmla="*/ 929308 h 4851401"/>
              <a:gd name="connsiteX8" fmla="*/ 834292 w 1858616"/>
              <a:gd name="connsiteY8" fmla="*/ 4798 h 4851401"/>
              <a:gd name="connsiteX9" fmla="*/ 929308 w 1858616"/>
              <a:gd name="connsiteY9" fmla="*/ 0 h 4851401"/>
              <a:gd name="connsiteX10" fmla="*/ 929309 w 1858616"/>
              <a:gd name="connsiteY10" fmla="*/ 0 h 4851401"/>
              <a:gd name="connsiteX11" fmla="*/ 929308 w 1858616"/>
              <a:gd name="connsiteY11" fmla="*/ 0 h 485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8616" h="4851401">
                <a:moveTo>
                  <a:pt x="929308" y="0"/>
                </a:moveTo>
                <a:lnTo>
                  <a:pt x="1024324" y="4798"/>
                </a:lnTo>
                <a:cubicBezTo>
                  <a:pt x="1492934" y="52387"/>
                  <a:pt x="1858616" y="448142"/>
                  <a:pt x="1858616" y="929308"/>
                </a:cubicBezTo>
                <a:lnTo>
                  <a:pt x="1858616" y="3922093"/>
                </a:lnTo>
                <a:cubicBezTo>
                  <a:pt x="1858616" y="4435336"/>
                  <a:pt x="1442551" y="4851401"/>
                  <a:pt x="929308" y="4851401"/>
                </a:cubicBezTo>
                <a:lnTo>
                  <a:pt x="929308" y="4851400"/>
                </a:lnTo>
                <a:cubicBezTo>
                  <a:pt x="416065" y="4851400"/>
                  <a:pt x="0" y="4435335"/>
                  <a:pt x="0" y="3922092"/>
                </a:cubicBezTo>
                <a:lnTo>
                  <a:pt x="1" y="929308"/>
                </a:lnTo>
                <a:cubicBezTo>
                  <a:pt x="1" y="448142"/>
                  <a:pt x="365683" y="52387"/>
                  <a:pt x="834292" y="4798"/>
                </a:cubicBezTo>
                <a:close/>
                <a:moveTo>
                  <a:pt x="929308" y="0"/>
                </a:moveTo>
                <a:lnTo>
                  <a:pt x="929309" y="0"/>
                </a:lnTo>
                <a:lnTo>
                  <a:pt x="929308" y="0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4800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128000" y="2381251"/>
            <a:ext cx="4064000" cy="2895600"/>
          </a:xfrm>
          <a:custGeom>
            <a:avLst/>
            <a:gdLst>
              <a:gd name="connsiteX0" fmla="*/ 20617 w 4064000"/>
              <a:gd name="connsiteY0" fmla="*/ 0 h 2895600"/>
              <a:gd name="connsiteX1" fmla="*/ 4043383 w 4064000"/>
              <a:gd name="connsiteY1" fmla="*/ 0 h 2895600"/>
              <a:gd name="connsiteX2" fmla="*/ 4064000 w 4064000"/>
              <a:gd name="connsiteY2" fmla="*/ 20617 h 2895600"/>
              <a:gd name="connsiteX3" fmla="*/ 4064000 w 4064000"/>
              <a:gd name="connsiteY3" fmla="*/ 2874983 h 2895600"/>
              <a:gd name="connsiteX4" fmla="*/ 4043383 w 4064000"/>
              <a:gd name="connsiteY4" fmla="*/ 2895600 h 2895600"/>
              <a:gd name="connsiteX5" fmla="*/ 20617 w 4064000"/>
              <a:gd name="connsiteY5" fmla="*/ 2895600 h 2895600"/>
              <a:gd name="connsiteX6" fmla="*/ 0 w 4064000"/>
              <a:gd name="connsiteY6" fmla="*/ 2874983 h 2895600"/>
              <a:gd name="connsiteX7" fmla="*/ 0 w 4064000"/>
              <a:gd name="connsiteY7" fmla="*/ 20617 h 2895600"/>
              <a:gd name="connsiteX8" fmla="*/ 20617 w 406400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2895600">
                <a:moveTo>
                  <a:pt x="20617" y="0"/>
                </a:moveTo>
                <a:lnTo>
                  <a:pt x="4043383" y="0"/>
                </a:lnTo>
                <a:cubicBezTo>
                  <a:pt x="4054769" y="0"/>
                  <a:pt x="4064000" y="9231"/>
                  <a:pt x="4064000" y="20617"/>
                </a:cubicBezTo>
                <a:lnTo>
                  <a:pt x="4064000" y="2874983"/>
                </a:lnTo>
                <a:cubicBezTo>
                  <a:pt x="4064000" y="2886369"/>
                  <a:pt x="4054769" y="2895600"/>
                  <a:pt x="4043383" y="2895600"/>
                </a:cubicBezTo>
                <a:lnTo>
                  <a:pt x="20617" y="2895600"/>
                </a:lnTo>
                <a:cubicBezTo>
                  <a:pt x="9231" y="2895600"/>
                  <a:pt x="0" y="2886369"/>
                  <a:pt x="0" y="2874983"/>
                </a:cubicBezTo>
                <a:lnTo>
                  <a:pt x="0" y="20617"/>
                </a:lnTo>
                <a:cubicBezTo>
                  <a:pt x="0" y="9231"/>
                  <a:pt x="9231" y="0"/>
                  <a:pt x="2061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2381251"/>
            <a:ext cx="4064000" cy="2895600"/>
          </a:xfrm>
          <a:custGeom>
            <a:avLst/>
            <a:gdLst>
              <a:gd name="connsiteX0" fmla="*/ 20617 w 4064000"/>
              <a:gd name="connsiteY0" fmla="*/ 0 h 2895600"/>
              <a:gd name="connsiteX1" fmla="*/ 4043383 w 4064000"/>
              <a:gd name="connsiteY1" fmla="*/ 0 h 2895600"/>
              <a:gd name="connsiteX2" fmla="*/ 4064000 w 4064000"/>
              <a:gd name="connsiteY2" fmla="*/ 20617 h 2895600"/>
              <a:gd name="connsiteX3" fmla="*/ 4064000 w 4064000"/>
              <a:gd name="connsiteY3" fmla="*/ 2874983 h 2895600"/>
              <a:gd name="connsiteX4" fmla="*/ 4043383 w 4064000"/>
              <a:gd name="connsiteY4" fmla="*/ 2895600 h 2895600"/>
              <a:gd name="connsiteX5" fmla="*/ 20617 w 4064000"/>
              <a:gd name="connsiteY5" fmla="*/ 2895600 h 2895600"/>
              <a:gd name="connsiteX6" fmla="*/ 0 w 4064000"/>
              <a:gd name="connsiteY6" fmla="*/ 2874983 h 2895600"/>
              <a:gd name="connsiteX7" fmla="*/ 0 w 4064000"/>
              <a:gd name="connsiteY7" fmla="*/ 20617 h 2895600"/>
              <a:gd name="connsiteX8" fmla="*/ 20617 w 406400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2895600">
                <a:moveTo>
                  <a:pt x="20617" y="0"/>
                </a:moveTo>
                <a:lnTo>
                  <a:pt x="4043383" y="0"/>
                </a:lnTo>
                <a:cubicBezTo>
                  <a:pt x="4054769" y="0"/>
                  <a:pt x="4064000" y="9231"/>
                  <a:pt x="4064000" y="20617"/>
                </a:cubicBezTo>
                <a:lnTo>
                  <a:pt x="4064000" y="2874983"/>
                </a:lnTo>
                <a:cubicBezTo>
                  <a:pt x="4064000" y="2886369"/>
                  <a:pt x="4054769" y="2895600"/>
                  <a:pt x="4043383" y="2895600"/>
                </a:cubicBezTo>
                <a:lnTo>
                  <a:pt x="20617" y="2895600"/>
                </a:lnTo>
                <a:cubicBezTo>
                  <a:pt x="9231" y="2895600"/>
                  <a:pt x="0" y="2886369"/>
                  <a:pt x="0" y="2874983"/>
                </a:cubicBezTo>
                <a:lnTo>
                  <a:pt x="0" y="20617"/>
                </a:lnTo>
                <a:cubicBezTo>
                  <a:pt x="0" y="9231"/>
                  <a:pt x="9231" y="0"/>
                  <a:pt x="2061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827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 userDrawn="1"/>
        </p:nvSpPr>
        <p:spPr>
          <a:xfrm flipH="1">
            <a:off x="7739742" y="2405743"/>
            <a:ext cx="4452257" cy="445225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086178" y="1208315"/>
            <a:ext cx="3324816" cy="4441370"/>
          </a:xfrm>
          <a:custGeom>
            <a:avLst/>
            <a:gdLst>
              <a:gd name="connsiteX0" fmla="*/ 23673 w 3324816"/>
              <a:gd name="connsiteY0" fmla="*/ 0 h 4441370"/>
              <a:gd name="connsiteX1" fmla="*/ 3301143 w 3324816"/>
              <a:gd name="connsiteY1" fmla="*/ 0 h 4441370"/>
              <a:gd name="connsiteX2" fmla="*/ 3324816 w 3324816"/>
              <a:gd name="connsiteY2" fmla="*/ 23673 h 4441370"/>
              <a:gd name="connsiteX3" fmla="*/ 3324816 w 3324816"/>
              <a:gd name="connsiteY3" fmla="*/ 4417697 h 4441370"/>
              <a:gd name="connsiteX4" fmla="*/ 3301143 w 3324816"/>
              <a:gd name="connsiteY4" fmla="*/ 4441370 h 4441370"/>
              <a:gd name="connsiteX5" fmla="*/ 23673 w 3324816"/>
              <a:gd name="connsiteY5" fmla="*/ 4441370 h 4441370"/>
              <a:gd name="connsiteX6" fmla="*/ 0 w 3324816"/>
              <a:gd name="connsiteY6" fmla="*/ 4417697 h 4441370"/>
              <a:gd name="connsiteX7" fmla="*/ 0 w 3324816"/>
              <a:gd name="connsiteY7" fmla="*/ 23673 h 4441370"/>
              <a:gd name="connsiteX8" fmla="*/ 23673 w 3324816"/>
              <a:gd name="connsiteY8" fmla="*/ 0 h 444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4816" h="4441370">
                <a:moveTo>
                  <a:pt x="23673" y="0"/>
                </a:moveTo>
                <a:lnTo>
                  <a:pt x="3301143" y="0"/>
                </a:lnTo>
                <a:cubicBezTo>
                  <a:pt x="3314217" y="0"/>
                  <a:pt x="3324816" y="10599"/>
                  <a:pt x="3324816" y="23673"/>
                </a:cubicBezTo>
                <a:lnTo>
                  <a:pt x="3324816" y="4417697"/>
                </a:lnTo>
                <a:cubicBezTo>
                  <a:pt x="3324816" y="4430771"/>
                  <a:pt x="3314217" y="4441370"/>
                  <a:pt x="3301143" y="4441370"/>
                </a:cubicBezTo>
                <a:lnTo>
                  <a:pt x="23673" y="4441370"/>
                </a:lnTo>
                <a:cubicBezTo>
                  <a:pt x="10599" y="4441370"/>
                  <a:pt x="0" y="4430771"/>
                  <a:pt x="0" y="4417697"/>
                </a:cubicBezTo>
                <a:lnTo>
                  <a:pt x="0" y="23673"/>
                </a:lnTo>
                <a:cubicBezTo>
                  <a:pt x="0" y="10599"/>
                  <a:pt x="10599" y="0"/>
                  <a:pt x="23673" y="0"/>
                </a:cubicBezTo>
                <a:close/>
              </a:path>
            </a:pathLst>
          </a:custGeom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8061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984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579506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93213" y="0"/>
            <a:ext cx="2998787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192838" y="0"/>
            <a:ext cx="2998787" cy="6858000"/>
          </a:xfrm>
          <a:prstGeom prst="rect">
            <a:avLst/>
          </a:prstGeom>
          <a:effectLst>
            <a:outerShdw blurRad="127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6072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16375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730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851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376165" y="-2567783"/>
            <a:ext cx="8097839" cy="8097838"/>
          </a:xfrm>
          <a:custGeom>
            <a:avLst/>
            <a:gdLst>
              <a:gd name="connsiteX0" fmla="*/ 5550972 w 8097839"/>
              <a:gd name="connsiteY0" fmla="*/ 0 h 8097838"/>
              <a:gd name="connsiteX1" fmla="*/ 7351879 w 8097839"/>
              <a:gd name="connsiteY1" fmla="*/ 745960 h 8097838"/>
              <a:gd name="connsiteX2" fmla="*/ 7351879 w 8097839"/>
              <a:gd name="connsiteY2" fmla="*/ 4347775 h 8097838"/>
              <a:gd name="connsiteX3" fmla="*/ 4347776 w 8097839"/>
              <a:gd name="connsiteY3" fmla="*/ 7351879 h 8097838"/>
              <a:gd name="connsiteX4" fmla="*/ 745961 w 8097839"/>
              <a:gd name="connsiteY4" fmla="*/ 7351879 h 8097838"/>
              <a:gd name="connsiteX5" fmla="*/ 745961 w 8097839"/>
              <a:gd name="connsiteY5" fmla="*/ 3750063 h 8097838"/>
              <a:gd name="connsiteX6" fmla="*/ 3750064 w 8097839"/>
              <a:gd name="connsiteY6" fmla="*/ 745960 h 8097838"/>
              <a:gd name="connsiteX7" fmla="*/ 5550972 w 8097839"/>
              <a:gd name="connsiteY7" fmla="*/ 0 h 809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97839" h="8097838">
                <a:moveTo>
                  <a:pt x="5550972" y="0"/>
                </a:moveTo>
                <a:cubicBezTo>
                  <a:pt x="6202772" y="0"/>
                  <a:pt x="6854572" y="248653"/>
                  <a:pt x="7351879" y="745960"/>
                </a:cubicBezTo>
                <a:cubicBezTo>
                  <a:pt x="8346493" y="1740573"/>
                  <a:pt x="8346493" y="3353161"/>
                  <a:pt x="7351879" y="4347775"/>
                </a:cubicBezTo>
                <a:lnTo>
                  <a:pt x="4347776" y="7351879"/>
                </a:lnTo>
                <a:cubicBezTo>
                  <a:pt x="3353162" y="8346492"/>
                  <a:pt x="1740574" y="8346492"/>
                  <a:pt x="745961" y="7351879"/>
                </a:cubicBezTo>
                <a:cubicBezTo>
                  <a:pt x="-248653" y="6357265"/>
                  <a:pt x="-248653" y="4744677"/>
                  <a:pt x="745961" y="3750063"/>
                </a:cubicBezTo>
                <a:lnTo>
                  <a:pt x="3750064" y="745960"/>
                </a:lnTo>
                <a:cubicBezTo>
                  <a:pt x="4247371" y="248653"/>
                  <a:pt x="4899172" y="0"/>
                  <a:pt x="5550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012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739900" y="1092200"/>
            <a:ext cx="6248400" cy="4699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3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0773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421626" y="0"/>
            <a:ext cx="8770375" cy="6858001"/>
          </a:xfrm>
          <a:custGeom>
            <a:avLst/>
            <a:gdLst>
              <a:gd name="connsiteX0" fmla="*/ 6858001 w 8770375"/>
              <a:gd name="connsiteY0" fmla="*/ 0 h 6858001"/>
              <a:gd name="connsiteX1" fmla="*/ 8770375 w 8770375"/>
              <a:gd name="connsiteY1" fmla="*/ 0 h 6858001"/>
              <a:gd name="connsiteX2" fmla="*/ 8770375 w 8770375"/>
              <a:gd name="connsiteY2" fmla="*/ 6858001 h 6858001"/>
              <a:gd name="connsiteX3" fmla="*/ 0 w 8770375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70375" h="6858001">
                <a:moveTo>
                  <a:pt x="6858001" y="0"/>
                </a:moveTo>
                <a:lnTo>
                  <a:pt x="8770375" y="0"/>
                </a:lnTo>
                <a:lnTo>
                  <a:pt x="8770375" y="6858001"/>
                </a:lnTo>
                <a:lnTo>
                  <a:pt x="0" y="68580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307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09862" y="2188564"/>
            <a:ext cx="779489" cy="2698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3467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4784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133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9129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4633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1162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14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194747" y="0"/>
            <a:ext cx="2665413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859448" y="3429000"/>
            <a:ext cx="2665413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83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/>
          <p:cNvSpPr>
            <a:spLocks noGrp="1"/>
          </p:cNvSpPr>
          <p:nvPr>
            <p:ph type="pic" sz="quarter" idx="19" hasCustomPrompt="1"/>
          </p:nvPr>
        </p:nvSpPr>
        <p:spPr>
          <a:xfrm>
            <a:off x="1205696" y="3745234"/>
            <a:ext cx="9856808" cy="5588241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  <a:effectLst>
            <a:outerShdw blurRad="495300" dist="38100" dir="5400000" algn="t" rotWithShape="0">
              <a:schemeClr val="tx1">
                <a:lumMod val="95000"/>
                <a:lumOff val="5000"/>
                <a:alpha val="37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</p:spTree>
    <p:extLst>
      <p:ext uri="{BB962C8B-B14F-4D97-AF65-F5344CB8AC3E}">
        <p14:creationId xmlns:p14="http://schemas.microsoft.com/office/powerpoint/2010/main" val="75990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880195" y="0"/>
            <a:ext cx="13052533" cy="6858000"/>
          </a:xfrm>
          <a:custGeom>
            <a:avLst/>
            <a:gdLst>
              <a:gd name="connsiteX0" fmla="*/ 6901685 w 13052533"/>
              <a:gd name="connsiteY0" fmla="*/ 0 h 6858000"/>
              <a:gd name="connsiteX1" fmla="*/ 13052533 w 13052533"/>
              <a:gd name="connsiteY1" fmla="*/ 0 h 6858000"/>
              <a:gd name="connsiteX2" fmla="*/ 6150849 w 13052533"/>
              <a:gd name="connsiteY2" fmla="*/ 6858000 h 6858000"/>
              <a:gd name="connsiteX3" fmla="*/ 0 w 130525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52533" h="6858000">
                <a:moveTo>
                  <a:pt x="6901685" y="0"/>
                </a:moveTo>
                <a:lnTo>
                  <a:pt x="13052533" y="0"/>
                </a:lnTo>
                <a:lnTo>
                  <a:pt x="615084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4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 rot="18016207">
            <a:off x="7163533" y="1817361"/>
            <a:ext cx="2427284" cy="4880895"/>
          </a:xfrm>
          <a:custGeom>
            <a:avLst/>
            <a:gdLst>
              <a:gd name="connsiteX0" fmla="*/ 0 w 2803841"/>
              <a:gd name="connsiteY0" fmla="*/ 0 h 4071084"/>
              <a:gd name="connsiteX1" fmla="*/ 2803841 w 2803841"/>
              <a:gd name="connsiteY1" fmla="*/ 0 h 4071084"/>
              <a:gd name="connsiteX2" fmla="*/ 2803841 w 2803841"/>
              <a:gd name="connsiteY2" fmla="*/ 4071084 h 4071084"/>
              <a:gd name="connsiteX3" fmla="*/ 0 w 2803841"/>
              <a:gd name="connsiteY3" fmla="*/ 4071084 h 4071084"/>
              <a:gd name="connsiteX4" fmla="*/ 0 w 2803841"/>
              <a:gd name="connsiteY4" fmla="*/ 0 h 4071084"/>
              <a:gd name="connsiteX0" fmla="*/ 0 w 2803841"/>
              <a:gd name="connsiteY0" fmla="*/ 0 h 4865132"/>
              <a:gd name="connsiteX1" fmla="*/ 2803841 w 2803841"/>
              <a:gd name="connsiteY1" fmla="*/ 0 h 4865132"/>
              <a:gd name="connsiteX2" fmla="*/ 2407054 w 2803841"/>
              <a:gd name="connsiteY2" fmla="*/ 4865132 h 4865132"/>
              <a:gd name="connsiteX3" fmla="*/ 0 w 2803841"/>
              <a:gd name="connsiteY3" fmla="*/ 4071084 h 4865132"/>
              <a:gd name="connsiteX4" fmla="*/ 0 w 2803841"/>
              <a:gd name="connsiteY4" fmla="*/ 0 h 4865132"/>
              <a:gd name="connsiteX0" fmla="*/ 0 w 2803841"/>
              <a:gd name="connsiteY0" fmla="*/ 0 h 4865132"/>
              <a:gd name="connsiteX1" fmla="*/ 2803841 w 2803841"/>
              <a:gd name="connsiteY1" fmla="*/ 0 h 4865132"/>
              <a:gd name="connsiteX2" fmla="*/ 2407054 w 2803841"/>
              <a:gd name="connsiteY2" fmla="*/ 4865132 h 4865132"/>
              <a:gd name="connsiteX3" fmla="*/ 40974 w 2803841"/>
              <a:gd name="connsiteY3" fmla="*/ 3385449 h 4865132"/>
              <a:gd name="connsiteX4" fmla="*/ 0 w 2803841"/>
              <a:gd name="connsiteY4" fmla="*/ 0 h 4865132"/>
              <a:gd name="connsiteX0" fmla="*/ 0 w 2803841"/>
              <a:gd name="connsiteY0" fmla="*/ 0 h 4865132"/>
              <a:gd name="connsiteX1" fmla="*/ 2803841 w 2803841"/>
              <a:gd name="connsiteY1" fmla="*/ 0 h 4865132"/>
              <a:gd name="connsiteX2" fmla="*/ 2407054 w 2803841"/>
              <a:gd name="connsiteY2" fmla="*/ 4865132 h 4865132"/>
              <a:gd name="connsiteX3" fmla="*/ 19037 w 2803841"/>
              <a:gd name="connsiteY3" fmla="*/ 3398253 h 4865132"/>
              <a:gd name="connsiteX4" fmla="*/ 0 w 2803841"/>
              <a:gd name="connsiteY4" fmla="*/ 0 h 4865132"/>
              <a:gd name="connsiteX0" fmla="*/ 0 w 2407054"/>
              <a:gd name="connsiteY0" fmla="*/ 0 h 4865132"/>
              <a:gd name="connsiteX1" fmla="*/ 2152531 w 2407054"/>
              <a:gd name="connsiteY1" fmla="*/ 1576749 h 4865132"/>
              <a:gd name="connsiteX2" fmla="*/ 2407054 w 2407054"/>
              <a:gd name="connsiteY2" fmla="*/ 4865132 h 4865132"/>
              <a:gd name="connsiteX3" fmla="*/ 19037 w 2407054"/>
              <a:gd name="connsiteY3" fmla="*/ 3398253 h 4865132"/>
              <a:gd name="connsiteX4" fmla="*/ 0 w 2407054"/>
              <a:gd name="connsiteY4" fmla="*/ 0 h 4865132"/>
              <a:gd name="connsiteX0" fmla="*/ 0 w 2428308"/>
              <a:gd name="connsiteY0" fmla="*/ 0 h 4863754"/>
              <a:gd name="connsiteX1" fmla="*/ 2173785 w 2428308"/>
              <a:gd name="connsiteY1" fmla="*/ 1575371 h 4863754"/>
              <a:gd name="connsiteX2" fmla="*/ 2428308 w 2428308"/>
              <a:gd name="connsiteY2" fmla="*/ 4863754 h 4863754"/>
              <a:gd name="connsiteX3" fmla="*/ 40291 w 2428308"/>
              <a:gd name="connsiteY3" fmla="*/ 3396875 h 4863754"/>
              <a:gd name="connsiteX4" fmla="*/ 0 w 2428308"/>
              <a:gd name="connsiteY4" fmla="*/ 0 h 4863754"/>
              <a:gd name="connsiteX0" fmla="*/ 0 w 2427284"/>
              <a:gd name="connsiteY0" fmla="*/ 0 h 4880895"/>
              <a:gd name="connsiteX1" fmla="*/ 2172761 w 2427284"/>
              <a:gd name="connsiteY1" fmla="*/ 1592512 h 4880895"/>
              <a:gd name="connsiteX2" fmla="*/ 2427284 w 2427284"/>
              <a:gd name="connsiteY2" fmla="*/ 4880895 h 4880895"/>
              <a:gd name="connsiteX3" fmla="*/ 39267 w 2427284"/>
              <a:gd name="connsiteY3" fmla="*/ 3414016 h 4880895"/>
              <a:gd name="connsiteX4" fmla="*/ 0 w 2427284"/>
              <a:gd name="connsiteY4" fmla="*/ 0 h 4880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7284" h="4880895">
                <a:moveTo>
                  <a:pt x="0" y="0"/>
                </a:moveTo>
                <a:lnTo>
                  <a:pt x="2172761" y="1592512"/>
                </a:lnTo>
                <a:lnTo>
                  <a:pt x="2427284" y="4880895"/>
                </a:lnTo>
                <a:lnTo>
                  <a:pt x="39267" y="3414016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 rot="18016207">
            <a:off x="7627991" y="1219127"/>
            <a:ext cx="2427284" cy="4880895"/>
          </a:xfrm>
          <a:custGeom>
            <a:avLst/>
            <a:gdLst>
              <a:gd name="connsiteX0" fmla="*/ 0 w 2803841"/>
              <a:gd name="connsiteY0" fmla="*/ 0 h 4071084"/>
              <a:gd name="connsiteX1" fmla="*/ 2803841 w 2803841"/>
              <a:gd name="connsiteY1" fmla="*/ 0 h 4071084"/>
              <a:gd name="connsiteX2" fmla="*/ 2803841 w 2803841"/>
              <a:gd name="connsiteY2" fmla="*/ 4071084 h 4071084"/>
              <a:gd name="connsiteX3" fmla="*/ 0 w 2803841"/>
              <a:gd name="connsiteY3" fmla="*/ 4071084 h 4071084"/>
              <a:gd name="connsiteX4" fmla="*/ 0 w 2803841"/>
              <a:gd name="connsiteY4" fmla="*/ 0 h 4071084"/>
              <a:gd name="connsiteX0" fmla="*/ 0 w 2803841"/>
              <a:gd name="connsiteY0" fmla="*/ 0 h 4865132"/>
              <a:gd name="connsiteX1" fmla="*/ 2803841 w 2803841"/>
              <a:gd name="connsiteY1" fmla="*/ 0 h 4865132"/>
              <a:gd name="connsiteX2" fmla="*/ 2407054 w 2803841"/>
              <a:gd name="connsiteY2" fmla="*/ 4865132 h 4865132"/>
              <a:gd name="connsiteX3" fmla="*/ 0 w 2803841"/>
              <a:gd name="connsiteY3" fmla="*/ 4071084 h 4865132"/>
              <a:gd name="connsiteX4" fmla="*/ 0 w 2803841"/>
              <a:gd name="connsiteY4" fmla="*/ 0 h 4865132"/>
              <a:gd name="connsiteX0" fmla="*/ 0 w 2803841"/>
              <a:gd name="connsiteY0" fmla="*/ 0 h 4865132"/>
              <a:gd name="connsiteX1" fmla="*/ 2803841 w 2803841"/>
              <a:gd name="connsiteY1" fmla="*/ 0 h 4865132"/>
              <a:gd name="connsiteX2" fmla="*/ 2407054 w 2803841"/>
              <a:gd name="connsiteY2" fmla="*/ 4865132 h 4865132"/>
              <a:gd name="connsiteX3" fmla="*/ 40974 w 2803841"/>
              <a:gd name="connsiteY3" fmla="*/ 3385449 h 4865132"/>
              <a:gd name="connsiteX4" fmla="*/ 0 w 2803841"/>
              <a:gd name="connsiteY4" fmla="*/ 0 h 4865132"/>
              <a:gd name="connsiteX0" fmla="*/ 0 w 2803841"/>
              <a:gd name="connsiteY0" fmla="*/ 0 h 4865132"/>
              <a:gd name="connsiteX1" fmla="*/ 2803841 w 2803841"/>
              <a:gd name="connsiteY1" fmla="*/ 0 h 4865132"/>
              <a:gd name="connsiteX2" fmla="*/ 2407054 w 2803841"/>
              <a:gd name="connsiteY2" fmla="*/ 4865132 h 4865132"/>
              <a:gd name="connsiteX3" fmla="*/ 19037 w 2803841"/>
              <a:gd name="connsiteY3" fmla="*/ 3398253 h 4865132"/>
              <a:gd name="connsiteX4" fmla="*/ 0 w 2803841"/>
              <a:gd name="connsiteY4" fmla="*/ 0 h 4865132"/>
              <a:gd name="connsiteX0" fmla="*/ 0 w 2407054"/>
              <a:gd name="connsiteY0" fmla="*/ 0 h 4865132"/>
              <a:gd name="connsiteX1" fmla="*/ 2152531 w 2407054"/>
              <a:gd name="connsiteY1" fmla="*/ 1576749 h 4865132"/>
              <a:gd name="connsiteX2" fmla="*/ 2407054 w 2407054"/>
              <a:gd name="connsiteY2" fmla="*/ 4865132 h 4865132"/>
              <a:gd name="connsiteX3" fmla="*/ 19037 w 2407054"/>
              <a:gd name="connsiteY3" fmla="*/ 3398253 h 4865132"/>
              <a:gd name="connsiteX4" fmla="*/ 0 w 2407054"/>
              <a:gd name="connsiteY4" fmla="*/ 0 h 4865132"/>
              <a:gd name="connsiteX0" fmla="*/ 0 w 2428308"/>
              <a:gd name="connsiteY0" fmla="*/ 0 h 4863754"/>
              <a:gd name="connsiteX1" fmla="*/ 2173785 w 2428308"/>
              <a:gd name="connsiteY1" fmla="*/ 1575371 h 4863754"/>
              <a:gd name="connsiteX2" fmla="*/ 2428308 w 2428308"/>
              <a:gd name="connsiteY2" fmla="*/ 4863754 h 4863754"/>
              <a:gd name="connsiteX3" fmla="*/ 40291 w 2428308"/>
              <a:gd name="connsiteY3" fmla="*/ 3396875 h 4863754"/>
              <a:gd name="connsiteX4" fmla="*/ 0 w 2428308"/>
              <a:gd name="connsiteY4" fmla="*/ 0 h 4863754"/>
              <a:gd name="connsiteX0" fmla="*/ 0 w 2427284"/>
              <a:gd name="connsiteY0" fmla="*/ 0 h 4880895"/>
              <a:gd name="connsiteX1" fmla="*/ 2172761 w 2427284"/>
              <a:gd name="connsiteY1" fmla="*/ 1592512 h 4880895"/>
              <a:gd name="connsiteX2" fmla="*/ 2427284 w 2427284"/>
              <a:gd name="connsiteY2" fmla="*/ 4880895 h 4880895"/>
              <a:gd name="connsiteX3" fmla="*/ 39267 w 2427284"/>
              <a:gd name="connsiteY3" fmla="*/ 3414016 h 4880895"/>
              <a:gd name="connsiteX4" fmla="*/ 0 w 2427284"/>
              <a:gd name="connsiteY4" fmla="*/ 0 h 4880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7284" h="4880895">
                <a:moveTo>
                  <a:pt x="0" y="0"/>
                </a:moveTo>
                <a:lnTo>
                  <a:pt x="2172761" y="1592512"/>
                </a:lnTo>
                <a:lnTo>
                  <a:pt x="2427284" y="4880895"/>
                </a:lnTo>
                <a:lnTo>
                  <a:pt x="39267" y="3414016"/>
                </a:lnTo>
                <a:lnTo>
                  <a:pt x="0" y="0"/>
                </a:lnTo>
                <a:close/>
              </a:path>
            </a:pathLst>
          </a:custGeom>
          <a:effectLst>
            <a:outerShdw blurRad="381000" dist="38100" dir="18900000" algn="b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18016207">
            <a:off x="7958471" y="461014"/>
            <a:ext cx="2427284" cy="4880895"/>
          </a:xfrm>
          <a:custGeom>
            <a:avLst/>
            <a:gdLst>
              <a:gd name="connsiteX0" fmla="*/ 0 w 2803841"/>
              <a:gd name="connsiteY0" fmla="*/ 0 h 4071084"/>
              <a:gd name="connsiteX1" fmla="*/ 2803841 w 2803841"/>
              <a:gd name="connsiteY1" fmla="*/ 0 h 4071084"/>
              <a:gd name="connsiteX2" fmla="*/ 2803841 w 2803841"/>
              <a:gd name="connsiteY2" fmla="*/ 4071084 h 4071084"/>
              <a:gd name="connsiteX3" fmla="*/ 0 w 2803841"/>
              <a:gd name="connsiteY3" fmla="*/ 4071084 h 4071084"/>
              <a:gd name="connsiteX4" fmla="*/ 0 w 2803841"/>
              <a:gd name="connsiteY4" fmla="*/ 0 h 4071084"/>
              <a:gd name="connsiteX0" fmla="*/ 0 w 2803841"/>
              <a:gd name="connsiteY0" fmla="*/ 0 h 4865132"/>
              <a:gd name="connsiteX1" fmla="*/ 2803841 w 2803841"/>
              <a:gd name="connsiteY1" fmla="*/ 0 h 4865132"/>
              <a:gd name="connsiteX2" fmla="*/ 2407054 w 2803841"/>
              <a:gd name="connsiteY2" fmla="*/ 4865132 h 4865132"/>
              <a:gd name="connsiteX3" fmla="*/ 0 w 2803841"/>
              <a:gd name="connsiteY3" fmla="*/ 4071084 h 4865132"/>
              <a:gd name="connsiteX4" fmla="*/ 0 w 2803841"/>
              <a:gd name="connsiteY4" fmla="*/ 0 h 4865132"/>
              <a:gd name="connsiteX0" fmla="*/ 0 w 2803841"/>
              <a:gd name="connsiteY0" fmla="*/ 0 h 4865132"/>
              <a:gd name="connsiteX1" fmla="*/ 2803841 w 2803841"/>
              <a:gd name="connsiteY1" fmla="*/ 0 h 4865132"/>
              <a:gd name="connsiteX2" fmla="*/ 2407054 w 2803841"/>
              <a:gd name="connsiteY2" fmla="*/ 4865132 h 4865132"/>
              <a:gd name="connsiteX3" fmla="*/ 40974 w 2803841"/>
              <a:gd name="connsiteY3" fmla="*/ 3385449 h 4865132"/>
              <a:gd name="connsiteX4" fmla="*/ 0 w 2803841"/>
              <a:gd name="connsiteY4" fmla="*/ 0 h 4865132"/>
              <a:gd name="connsiteX0" fmla="*/ 0 w 2803841"/>
              <a:gd name="connsiteY0" fmla="*/ 0 h 4865132"/>
              <a:gd name="connsiteX1" fmla="*/ 2803841 w 2803841"/>
              <a:gd name="connsiteY1" fmla="*/ 0 h 4865132"/>
              <a:gd name="connsiteX2" fmla="*/ 2407054 w 2803841"/>
              <a:gd name="connsiteY2" fmla="*/ 4865132 h 4865132"/>
              <a:gd name="connsiteX3" fmla="*/ 19037 w 2803841"/>
              <a:gd name="connsiteY3" fmla="*/ 3398253 h 4865132"/>
              <a:gd name="connsiteX4" fmla="*/ 0 w 2803841"/>
              <a:gd name="connsiteY4" fmla="*/ 0 h 4865132"/>
              <a:gd name="connsiteX0" fmla="*/ 0 w 2407054"/>
              <a:gd name="connsiteY0" fmla="*/ 0 h 4865132"/>
              <a:gd name="connsiteX1" fmla="*/ 2152531 w 2407054"/>
              <a:gd name="connsiteY1" fmla="*/ 1576749 h 4865132"/>
              <a:gd name="connsiteX2" fmla="*/ 2407054 w 2407054"/>
              <a:gd name="connsiteY2" fmla="*/ 4865132 h 4865132"/>
              <a:gd name="connsiteX3" fmla="*/ 19037 w 2407054"/>
              <a:gd name="connsiteY3" fmla="*/ 3398253 h 4865132"/>
              <a:gd name="connsiteX4" fmla="*/ 0 w 2407054"/>
              <a:gd name="connsiteY4" fmla="*/ 0 h 4865132"/>
              <a:gd name="connsiteX0" fmla="*/ 0 w 2428308"/>
              <a:gd name="connsiteY0" fmla="*/ 0 h 4863754"/>
              <a:gd name="connsiteX1" fmla="*/ 2173785 w 2428308"/>
              <a:gd name="connsiteY1" fmla="*/ 1575371 h 4863754"/>
              <a:gd name="connsiteX2" fmla="*/ 2428308 w 2428308"/>
              <a:gd name="connsiteY2" fmla="*/ 4863754 h 4863754"/>
              <a:gd name="connsiteX3" fmla="*/ 40291 w 2428308"/>
              <a:gd name="connsiteY3" fmla="*/ 3396875 h 4863754"/>
              <a:gd name="connsiteX4" fmla="*/ 0 w 2428308"/>
              <a:gd name="connsiteY4" fmla="*/ 0 h 4863754"/>
              <a:gd name="connsiteX0" fmla="*/ 0 w 2427284"/>
              <a:gd name="connsiteY0" fmla="*/ 0 h 4880895"/>
              <a:gd name="connsiteX1" fmla="*/ 2172761 w 2427284"/>
              <a:gd name="connsiteY1" fmla="*/ 1592512 h 4880895"/>
              <a:gd name="connsiteX2" fmla="*/ 2427284 w 2427284"/>
              <a:gd name="connsiteY2" fmla="*/ 4880895 h 4880895"/>
              <a:gd name="connsiteX3" fmla="*/ 39267 w 2427284"/>
              <a:gd name="connsiteY3" fmla="*/ 3414016 h 4880895"/>
              <a:gd name="connsiteX4" fmla="*/ 0 w 2427284"/>
              <a:gd name="connsiteY4" fmla="*/ 0 h 4880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7284" h="4880895">
                <a:moveTo>
                  <a:pt x="0" y="0"/>
                </a:moveTo>
                <a:lnTo>
                  <a:pt x="2172761" y="1592512"/>
                </a:lnTo>
                <a:lnTo>
                  <a:pt x="2427284" y="4880895"/>
                </a:lnTo>
                <a:lnTo>
                  <a:pt x="39267" y="3414016"/>
                </a:lnTo>
                <a:lnTo>
                  <a:pt x="0" y="0"/>
                </a:lnTo>
                <a:close/>
              </a:path>
            </a:pathLst>
          </a:custGeom>
          <a:effectLst>
            <a:outerShdw blurRad="381000" dist="38100" dir="18900000" algn="b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8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/>
          <p:cNvSpPr/>
          <p:nvPr userDrawn="1"/>
        </p:nvSpPr>
        <p:spPr>
          <a:xfrm rot="18900000" flipH="1">
            <a:off x="-679150" y="615061"/>
            <a:ext cx="1500566" cy="1299370"/>
          </a:xfrm>
          <a:custGeom>
            <a:avLst/>
            <a:gdLst>
              <a:gd name="connsiteX0" fmla="*/ 201196 w 1500566"/>
              <a:gd name="connsiteY0" fmla="*/ 0 h 1299370"/>
              <a:gd name="connsiteX1" fmla="*/ 154857 w 1500566"/>
              <a:gd name="connsiteY1" fmla="*/ 53500 h 1299370"/>
              <a:gd name="connsiteX2" fmla="*/ 15836 w 1500566"/>
              <a:gd name="connsiteY2" fmla="*/ 362787 h 1299370"/>
              <a:gd name="connsiteX3" fmla="*/ 0 w 1500566"/>
              <a:gd name="connsiteY3" fmla="*/ 519880 h 1299370"/>
              <a:gd name="connsiteX4" fmla="*/ 15836 w 1500566"/>
              <a:gd name="connsiteY4" fmla="*/ 676974 h 1299370"/>
              <a:gd name="connsiteX5" fmla="*/ 779489 w 1500566"/>
              <a:gd name="connsiteY5" fmla="*/ 1299369 h 1299370"/>
              <a:gd name="connsiteX6" fmla="*/ 1500566 w 1500566"/>
              <a:gd name="connsiteY6" fmla="*/ 1299370 h 1299370"/>
              <a:gd name="connsiteX7" fmla="*/ 1167479 w 1500566"/>
              <a:gd name="connsiteY7" fmla="*/ 966283 h 1299370"/>
              <a:gd name="connsiteX8" fmla="*/ 802606 w 1500566"/>
              <a:gd name="connsiteY8" fmla="*/ 966283 h 1299370"/>
              <a:gd name="connsiteX9" fmla="*/ 356203 w 1500566"/>
              <a:gd name="connsiteY9" fmla="*/ 519880 h 1299370"/>
              <a:gd name="connsiteX10" fmla="*/ 432441 w 1500566"/>
              <a:gd name="connsiteY10" fmla="*/ 270292 h 1299370"/>
              <a:gd name="connsiteX11" fmla="*/ 450094 w 1500566"/>
              <a:gd name="connsiteY11" fmla="*/ 248897 h 1299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00566" h="1299370">
                <a:moveTo>
                  <a:pt x="201196" y="0"/>
                </a:moveTo>
                <a:lnTo>
                  <a:pt x="154857" y="53500"/>
                </a:lnTo>
                <a:cubicBezTo>
                  <a:pt x="87523" y="143536"/>
                  <a:pt x="39199" y="248615"/>
                  <a:pt x="15836" y="362787"/>
                </a:cubicBezTo>
                <a:lnTo>
                  <a:pt x="0" y="519880"/>
                </a:lnTo>
                <a:lnTo>
                  <a:pt x="15836" y="676974"/>
                </a:lnTo>
                <a:cubicBezTo>
                  <a:pt x="88521" y="1032174"/>
                  <a:pt x="402802" y="1299369"/>
                  <a:pt x="779489" y="1299369"/>
                </a:cubicBezTo>
                <a:lnTo>
                  <a:pt x="1500566" y="1299370"/>
                </a:lnTo>
                <a:lnTo>
                  <a:pt x="1167479" y="966283"/>
                </a:lnTo>
                <a:lnTo>
                  <a:pt x="802606" y="966283"/>
                </a:lnTo>
                <a:cubicBezTo>
                  <a:pt x="556064" y="966283"/>
                  <a:pt x="356203" y="766422"/>
                  <a:pt x="356203" y="519880"/>
                </a:cubicBezTo>
                <a:cubicBezTo>
                  <a:pt x="356203" y="427427"/>
                  <a:pt x="384308" y="341538"/>
                  <a:pt x="432441" y="270292"/>
                </a:cubicBezTo>
                <a:lnTo>
                  <a:pt x="450094" y="248897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Rectangle: Rounded Corners 1"/>
          <p:cNvSpPr/>
          <p:nvPr userDrawn="1"/>
        </p:nvSpPr>
        <p:spPr>
          <a:xfrm rot="2700000">
            <a:off x="10540832" y="-2630215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ectangle: Rounded Corners 2"/>
          <p:cNvSpPr/>
          <p:nvPr userDrawn="1"/>
        </p:nvSpPr>
        <p:spPr>
          <a:xfrm rot="2700000">
            <a:off x="11562152" y="-3645270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" name="Rectangle: Rounded Corners 3"/>
          <p:cNvSpPr/>
          <p:nvPr userDrawn="1"/>
        </p:nvSpPr>
        <p:spPr>
          <a:xfrm rot="2700000">
            <a:off x="10580305" y="-4106204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" name="Rectangle: Rounded Corners 4"/>
          <p:cNvSpPr/>
          <p:nvPr userDrawn="1"/>
        </p:nvSpPr>
        <p:spPr>
          <a:xfrm rot="2700000">
            <a:off x="11095057" y="620978"/>
            <a:ext cx="695083" cy="15263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0896101" y="831111"/>
            <a:ext cx="1092994" cy="1106107"/>
            <a:chOff x="9789319" y="1181099"/>
            <a:chExt cx="1092994" cy="1106107"/>
          </a:xfrm>
        </p:grpSpPr>
        <p:sp>
          <p:nvSpPr>
            <p:cNvPr id="7" name="Oval 6"/>
            <p:cNvSpPr/>
            <p:nvPr/>
          </p:nvSpPr>
          <p:spPr>
            <a:xfrm>
              <a:off x="10365582" y="1181099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Oval 7"/>
            <p:cNvSpPr/>
            <p:nvPr/>
          </p:nvSpPr>
          <p:spPr>
            <a:xfrm>
              <a:off x="9789319" y="1770475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9" name="Group 8"/>
          <p:cNvGrpSpPr/>
          <p:nvPr userDrawn="1"/>
        </p:nvGrpSpPr>
        <p:grpSpPr>
          <a:xfrm>
            <a:off x="6287839" y="389917"/>
            <a:ext cx="6096503" cy="56431"/>
            <a:chOff x="2110637" y="95339"/>
            <a:chExt cx="6096503" cy="56431"/>
          </a:xfrm>
        </p:grpSpPr>
        <p:sp>
          <p:nvSpPr>
            <p:cNvPr id="10" name="Rectangle: Rounded Corners 9"/>
            <p:cNvSpPr/>
            <p:nvPr/>
          </p:nvSpPr>
          <p:spPr>
            <a:xfrm rot="2700000" flipH="1">
              <a:off x="4686828" y="-2480852"/>
              <a:ext cx="56431" cy="52088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1" name="Rectangle: Rounded Corners 10"/>
            <p:cNvSpPr/>
            <p:nvPr/>
          </p:nvSpPr>
          <p:spPr>
            <a:xfrm rot="2700000" flipH="1">
              <a:off x="4908751" y="-2480852"/>
              <a:ext cx="56431" cy="52088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2" name="Rectangle: Rounded Corners 11"/>
            <p:cNvSpPr/>
            <p:nvPr/>
          </p:nvSpPr>
          <p:spPr>
            <a:xfrm rot="2700000" flipH="1">
              <a:off x="5130674" y="-2480852"/>
              <a:ext cx="56431" cy="52088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ectangle: Rounded Corners 12"/>
            <p:cNvSpPr/>
            <p:nvPr/>
          </p:nvSpPr>
          <p:spPr>
            <a:xfrm rot="2700000" flipH="1">
              <a:off x="5352597" y="-2480852"/>
              <a:ext cx="56431" cy="52088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Rectangle: Rounded Corners 13"/>
            <p:cNvSpPr/>
            <p:nvPr/>
          </p:nvSpPr>
          <p:spPr>
            <a:xfrm rot="2700000" flipH="1">
              <a:off x="5574518" y="-2480852"/>
              <a:ext cx="56431" cy="52088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1407475" y="6364769"/>
            <a:ext cx="2199525" cy="261610"/>
            <a:chOff x="242614" y="6328854"/>
            <a:chExt cx="2199525" cy="261610"/>
          </a:xfrm>
        </p:grpSpPr>
        <p:sp>
          <p:nvSpPr>
            <p:cNvPr id="16" name="Freeform 62"/>
            <p:cNvSpPr>
              <a:spLocks noEditPoints="1"/>
            </p:cNvSpPr>
            <p:nvPr/>
          </p:nvSpPr>
          <p:spPr bwMode="auto">
            <a:xfrm>
              <a:off x="242614" y="6399940"/>
              <a:ext cx="121482" cy="119439"/>
            </a:xfrm>
            <a:custGeom>
              <a:avLst/>
              <a:gdLst>
                <a:gd name="T0" fmla="*/ 92739 w 55"/>
                <a:gd name="T1" fmla="*/ 185737 h 54"/>
                <a:gd name="T2" fmla="*/ 0 w 55"/>
                <a:gd name="T3" fmla="*/ 92869 h 54"/>
                <a:gd name="T4" fmla="*/ 92739 w 55"/>
                <a:gd name="T5" fmla="*/ 0 h 54"/>
                <a:gd name="T6" fmla="*/ 188913 w 55"/>
                <a:gd name="T7" fmla="*/ 92869 h 54"/>
                <a:gd name="T8" fmla="*/ 92739 w 55"/>
                <a:gd name="T9" fmla="*/ 185737 h 54"/>
                <a:gd name="T10" fmla="*/ 13739 w 55"/>
                <a:gd name="T11" fmla="*/ 92869 h 54"/>
                <a:gd name="T12" fmla="*/ 92739 w 55"/>
                <a:gd name="T13" fmla="*/ 171979 h 54"/>
                <a:gd name="T14" fmla="*/ 171739 w 55"/>
                <a:gd name="T15" fmla="*/ 92869 h 54"/>
                <a:gd name="T16" fmla="*/ 92739 w 55"/>
                <a:gd name="T17" fmla="*/ 13758 h 54"/>
                <a:gd name="T18" fmla="*/ 13739 w 55"/>
                <a:gd name="T19" fmla="*/ 92869 h 54"/>
                <a:gd name="T20" fmla="*/ 140826 w 55"/>
                <a:gd name="T21" fmla="*/ 127264 h 54"/>
                <a:gd name="T22" fmla="*/ 96174 w 55"/>
                <a:gd name="T23" fmla="*/ 151341 h 54"/>
                <a:gd name="T24" fmla="*/ 37783 w 55"/>
                <a:gd name="T25" fmla="*/ 92869 h 54"/>
                <a:gd name="T26" fmla="*/ 96174 w 55"/>
                <a:gd name="T27" fmla="*/ 34396 h 54"/>
                <a:gd name="T28" fmla="*/ 137391 w 55"/>
                <a:gd name="T29" fmla="*/ 58473 h 54"/>
                <a:gd name="T30" fmla="*/ 137391 w 55"/>
                <a:gd name="T31" fmla="*/ 72231 h 54"/>
                <a:gd name="T32" fmla="*/ 137391 w 55"/>
                <a:gd name="T33" fmla="*/ 72231 h 54"/>
                <a:gd name="T34" fmla="*/ 123652 w 55"/>
                <a:gd name="T35" fmla="*/ 72231 h 54"/>
                <a:gd name="T36" fmla="*/ 120217 w 55"/>
                <a:gd name="T37" fmla="*/ 72231 h 54"/>
                <a:gd name="T38" fmla="*/ 120217 w 55"/>
                <a:gd name="T39" fmla="*/ 61912 h 54"/>
                <a:gd name="T40" fmla="*/ 96174 w 55"/>
                <a:gd name="T41" fmla="*/ 51594 h 54"/>
                <a:gd name="T42" fmla="*/ 54957 w 55"/>
                <a:gd name="T43" fmla="*/ 92869 h 54"/>
                <a:gd name="T44" fmla="*/ 96174 w 55"/>
                <a:gd name="T45" fmla="*/ 134143 h 54"/>
                <a:gd name="T46" fmla="*/ 120217 w 55"/>
                <a:gd name="T47" fmla="*/ 123825 h 54"/>
                <a:gd name="T48" fmla="*/ 120217 w 55"/>
                <a:gd name="T49" fmla="*/ 113506 h 54"/>
                <a:gd name="T50" fmla="*/ 123652 w 55"/>
                <a:gd name="T51" fmla="*/ 113506 h 54"/>
                <a:gd name="T52" fmla="*/ 137391 w 55"/>
                <a:gd name="T53" fmla="*/ 113506 h 54"/>
                <a:gd name="T54" fmla="*/ 140826 w 55"/>
                <a:gd name="T55" fmla="*/ 113506 h 54"/>
                <a:gd name="T56" fmla="*/ 140826 w 55"/>
                <a:gd name="T57" fmla="*/ 127264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5" h="54">
                  <a:moveTo>
                    <a:pt x="27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4"/>
                    <a:pt x="27" y="54"/>
                  </a:cubicBezTo>
                  <a:close/>
                  <a:moveTo>
                    <a:pt x="4" y="27"/>
                  </a:moveTo>
                  <a:cubicBezTo>
                    <a:pt x="4" y="40"/>
                    <a:pt x="15" y="50"/>
                    <a:pt x="27" y="50"/>
                  </a:cubicBezTo>
                  <a:cubicBezTo>
                    <a:pt x="40" y="50"/>
                    <a:pt x="50" y="40"/>
                    <a:pt x="50" y="27"/>
                  </a:cubicBezTo>
                  <a:cubicBezTo>
                    <a:pt x="50" y="14"/>
                    <a:pt x="40" y="4"/>
                    <a:pt x="27" y="4"/>
                  </a:cubicBezTo>
                  <a:cubicBezTo>
                    <a:pt x="15" y="4"/>
                    <a:pt x="4" y="14"/>
                    <a:pt x="4" y="27"/>
                  </a:cubicBezTo>
                  <a:close/>
                  <a:moveTo>
                    <a:pt x="41" y="37"/>
                  </a:moveTo>
                  <a:cubicBezTo>
                    <a:pt x="41" y="42"/>
                    <a:pt x="33" y="44"/>
                    <a:pt x="28" y="44"/>
                  </a:cubicBezTo>
                  <a:cubicBezTo>
                    <a:pt x="18" y="44"/>
                    <a:pt x="11" y="37"/>
                    <a:pt x="11" y="27"/>
                  </a:cubicBezTo>
                  <a:cubicBezTo>
                    <a:pt x="11" y="17"/>
                    <a:pt x="18" y="10"/>
                    <a:pt x="28" y="10"/>
                  </a:cubicBezTo>
                  <a:cubicBezTo>
                    <a:pt x="31" y="10"/>
                    <a:pt x="40" y="11"/>
                    <a:pt x="40" y="17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1" y="15"/>
                    <a:pt x="16" y="20"/>
                    <a:pt x="16" y="27"/>
                  </a:cubicBezTo>
                  <a:cubicBezTo>
                    <a:pt x="16" y="34"/>
                    <a:pt x="21" y="39"/>
                    <a:pt x="28" y="39"/>
                  </a:cubicBezTo>
                  <a:cubicBezTo>
                    <a:pt x="31" y="39"/>
                    <a:pt x="35" y="38"/>
                    <a:pt x="35" y="36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6" y="33"/>
                    <a:pt x="36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3"/>
                    <a:pt x="41" y="33"/>
                    <a:pt x="41" y="33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dirty="0">
                <a:solidFill>
                  <a:schemeClr val="bg1">
                    <a:lumMod val="75000"/>
                  </a:schemeClr>
                </a:solidFill>
                <a:latin typeface="HelveticaNeue light" panose="00000400000000000000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16236" y="6328854"/>
              <a:ext cx="212590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dirty="0">
                  <a:solidFill>
                    <a:schemeClr val="bg1">
                      <a:lumMod val="75000"/>
                    </a:schemeClr>
                  </a:solidFill>
                  <a:latin typeface="HelveticaNeue light" panose="00000400000000000000" pitchFamily="2" charset="0"/>
                  <a:cs typeface="Segoe UI" panose="020B0502040204020203" pitchFamily="34" charset="0"/>
                </a:rPr>
                <a:t>2017arouse.All Rights Reserved</a:t>
              </a:r>
              <a:endParaRPr lang="id-ID" sz="1100" b="0" dirty="0">
                <a:solidFill>
                  <a:schemeClr val="bg1">
                    <a:lumMod val="75000"/>
                  </a:schemeClr>
                </a:solidFill>
                <a:latin typeface="HelveticaNeue light" panose="000004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18" name="TextBox 17"/>
          <p:cNvSpPr txBox="1"/>
          <p:nvPr userDrawn="1"/>
        </p:nvSpPr>
        <p:spPr>
          <a:xfrm rot="16200000">
            <a:off x="-797773" y="3313584"/>
            <a:ext cx="26435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900" strike="noStrike" spc="600" dirty="0">
                <a:solidFill>
                  <a:schemeClr val="bg1">
                    <a:lumMod val="85000"/>
                  </a:schemeClr>
                </a:solidFill>
                <a:latin typeface="Aller" panose="02000503030000020004" pitchFamily="2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Rectangle: Rounded Corners 18"/>
          <p:cNvSpPr/>
          <p:nvPr userDrawn="1"/>
        </p:nvSpPr>
        <p:spPr>
          <a:xfrm rot="2700000">
            <a:off x="-59091" y="5630552"/>
            <a:ext cx="1016000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-354267" y="5803941"/>
            <a:ext cx="1753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5400" b="1" i="1" smtClean="0">
                <a:solidFill>
                  <a:schemeClr val="bg1"/>
                </a:solidFill>
                <a:latin typeface="Gotham Bold" panose="02000803030000020004" pitchFamily="2" charset="0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11500" b="1" i="1" dirty="0">
              <a:solidFill>
                <a:schemeClr val="bg1"/>
              </a:solidFill>
              <a:latin typeface="Gotham Bold" panose="02000803030000020004" pitchFamily="2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1" name="Rectangle: Rounded Corners 20"/>
          <p:cNvSpPr/>
          <p:nvPr userDrawn="1"/>
        </p:nvSpPr>
        <p:spPr>
          <a:xfrm rot="2700000" flipH="1">
            <a:off x="253214" y="5169707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Rectangle: Rounded Corners 21"/>
          <p:cNvSpPr/>
          <p:nvPr userDrawn="1"/>
        </p:nvSpPr>
        <p:spPr>
          <a:xfrm rot="2700000" flipH="1">
            <a:off x="2316474" y="4352866"/>
            <a:ext cx="45719" cy="200455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Rectangle: Rounded Corners 22"/>
          <p:cNvSpPr/>
          <p:nvPr userDrawn="1"/>
        </p:nvSpPr>
        <p:spPr>
          <a:xfrm rot="2700000" flipH="1">
            <a:off x="7578004" y="4063217"/>
            <a:ext cx="45793" cy="381159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Rectangle: Rounded Corners 23"/>
          <p:cNvSpPr/>
          <p:nvPr userDrawn="1"/>
        </p:nvSpPr>
        <p:spPr>
          <a:xfrm rot="2700000" flipH="1">
            <a:off x="9656665" y="2296495"/>
            <a:ext cx="184279" cy="383177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Rectangle: Rounded Corners 24"/>
          <p:cNvSpPr/>
          <p:nvPr userDrawn="1"/>
        </p:nvSpPr>
        <p:spPr>
          <a:xfrm rot="2700000">
            <a:off x="7063233" y="373967"/>
            <a:ext cx="550790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6" name="Rectangle: Rounded Corners 25"/>
          <p:cNvSpPr/>
          <p:nvPr userDrawn="1"/>
        </p:nvSpPr>
        <p:spPr>
          <a:xfrm rot="2700000">
            <a:off x="7552981" y="-744033"/>
            <a:ext cx="350766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10937613" y="6363102"/>
            <a:ext cx="1023708" cy="314016"/>
            <a:chOff x="10513920" y="6272665"/>
            <a:chExt cx="1453380" cy="445816"/>
          </a:xfrm>
        </p:grpSpPr>
        <p:sp>
          <p:nvSpPr>
            <p:cNvPr id="28" name="Rectangle: Rounded Corners 27"/>
            <p:cNvSpPr/>
            <p:nvPr userDrawn="1"/>
          </p:nvSpPr>
          <p:spPr>
            <a:xfrm>
              <a:off x="10513920" y="6272665"/>
              <a:ext cx="1453380" cy="445816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34" name="Group 33"/>
            <p:cNvGrpSpPr/>
            <p:nvPr userDrawn="1"/>
          </p:nvGrpSpPr>
          <p:grpSpPr>
            <a:xfrm>
              <a:off x="10817615" y="6396779"/>
              <a:ext cx="909520" cy="197589"/>
              <a:chOff x="9475619" y="5793834"/>
              <a:chExt cx="648944" cy="140980"/>
            </a:xfrm>
            <a:solidFill>
              <a:schemeClr val="bg1">
                <a:lumMod val="85000"/>
              </a:schemeClr>
            </a:solidFill>
          </p:grpSpPr>
          <p:sp>
            <p:nvSpPr>
              <p:cNvPr id="35" name="Freeform 74"/>
              <p:cNvSpPr>
                <a:spLocks noChangeArrowheads="1"/>
              </p:cNvSpPr>
              <p:nvPr userDrawn="1"/>
            </p:nvSpPr>
            <p:spPr bwMode="auto">
              <a:xfrm>
                <a:off x="9987197" y="5796545"/>
                <a:ext cx="137366" cy="135558"/>
              </a:xfrm>
              <a:custGeom>
                <a:avLst/>
                <a:gdLst>
                  <a:gd name="T0" fmla="*/ 14641 w 445"/>
                  <a:gd name="T1" fmla="*/ 58439 h 436"/>
                  <a:gd name="T2" fmla="*/ 14641 w 445"/>
                  <a:gd name="T3" fmla="*/ 58439 h 436"/>
                  <a:gd name="T4" fmla="*/ 33619 w 445"/>
                  <a:gd name="T5" fmla="*/ 101585 h 436"/>
                  <a:gd name="T6" fmla="*/ 62901 w 445"/>
                  <a:gd name="T7" fmla="*/ 111416 h 436"/>
                  <a:gd name="T8" fmla="*/ 67781 w 445"/>
                  <a:gd name="T9" fmla="*/ 111416 h 436"/>
                  <a:gd name="T10" fmla="*/ 72661 w 445"/>
                  <a:gd name="T11" fmla="*/ 135447 h 436"/>
                  <a:gd name="T12" fmla="*/ 72661 w 445"/>
                  <a:gd name="T13" fmla="*/ 135447 h 436"/>
                  <a:gd name="T14" fmla="*/ 0 w 445"/>
                  <a:gd name="T15" fmla="*/ 188425 h 436"/>
                  <a:gd name="T16" fmla="*/ 62901 w 445"/>
                  <a:gd name="T17" fmla="*/ 237579 h 436"/>
                  <a:gd name="T18" fmla="*/ 62901 w 445"/>
                  <a:gd name="T19" fmla="*/ 237579 h 436"/>
                  <a:gd name="T20" fmla="*/ 67781 w 445"/>
                  <a:gd name="T21" fmla="*/ 237579 h 436"/>
                  <a:gd name="T22" fmla="*/ 106280 w 445"/>
                  <a:gd name="T23" fmla="*/ 227748 h 436"/>
                  <a:gd name="T24" fmla="*/ 135020 w 445"/>
                  <a:gd name="T25" fmla="*/ 174771 h 436"/>
                  <a:gd name="T26" fmla="*/ 111161 w 445"/>
                  <a:gd name="T27" fmla="*/ 125616 h 436"/>
                  <a:gd name="T28" fmla="*/ 96520 w 445"/>
                  <a:gd name="T29" fmla="*/ 111416 h 436"/>
                  <a:gd name="T30" fmla="*/ 106280 w 445"/>
                  <a:gd name="T31" fmla="*/ 96670 h 436"/>
                  <a:gd name="T32" fmla="*/ 125259 w 445"/>
                  <a:gd name="T33" fmla="*/ 53524 h 436"/>
                  <a:gd name="T34" fmla="*/ 106280 w 445"/>
                  <a:gd name="T35" fmla="*/ 9831 h 436"/>
                  <a:gd name="T36" fmla="*/ 115499 w 445"/>
                  <a:gd name="T37" fmla="*/ 9831 h 436"/>
                  <a:gd name="T38" fmla="*/ 135020 w 445"/>
                  <a:gd name="T39" fmla="*/ 0 h 436"/>
                  <a:gd name="T40" fmla="*/ 135020 w 445"/>
                  <a:gd name="T41" fmla="*/ 0 h 436"/>
                  <a:gd name="T42" fmla="*/ 77541 w 445"/>
                  <a:gd name="T43" fmla="*/ 0 h 436"/>
                  <a:gd name="T44" fmla="*/ 14641 w 445"/>
                  <a:gd name="T45" fmla="*/ 58439 h 436"/>
                  <a:gd name="T46" fmla="*/ 111161 w 445"/>
                  <a:gd name="T47" fmla="*/ 179140 h 436"/>
                  <a:gd name="T48" fmla="*/ 111161 w 445"/>
                  <a:gd name="T49" fmla="*/ 179140 h 436"/>
                  <a:gd name="T50" fmla="*/ 72661 w 445"/>
                  <a:gd name="T51" fmla="*/ 213002 h 436"/>
                  <a:gd name="T52" fmla="*/ 29281 w 445"/>
                  <a:gd name="T53" fmla="*/ 188425 h 436"/>
                  <a:gd name="T54" fmla="*/ 38500 w 445"/>
                  <a:gd name="T55" fmla="*/ 159478 h 436"/>
                  <a:gd name="T56" fmla="*/ 67781 w 445"/>
                  <a:gd name="T57" fmla="*/ 150194 h 436"/>
                  <a:gd name="T58" fmla="*/ 72661 w 445"/>
                  <a:gd name="T59" fmla="*/ 150194 h 436"/>
                  <a:gd name="T60" fmla="*/ 111161 w 445"/>
                  <a:gd name="T61" fmla="*/ 179140 h 436"/>
                  <a:gd name="T62" fmla="*/ 96520 w 445"/>
                  <a:gd name="T63" fmla="*/ 43693 h 436"/>
                  <a:gd name="T64" fmla="*/ 96520 w 445"/>
                  <a:gd name="T65" fmla="*/ 43693 h 436"/>
                  <a:gd name="T66" fmla="*/ 77541 w 445"/>
                  <a:gd name="T67" fmla="*/ 92301 h 436"/>
                  <a:gd name="T68" fmla="*/ 72661 w 445"/>
                  <a:gd name="T69" fmla="*/ 92301 h 436"/>
                  <a:gd name="T70" fmla="*/ 43922 w 445"/>
                  <a:gd name="T71" fmla="*/ 63354 h 436"/>
                  <a:gd name="T72" fmla="*/ 43922 w 445"/>
                  <a:gd name="T73" fmla="*/ 33862 h 436"/>
                  <a:gd name="T74" fmla="*/ 58020 w 445"/>
                  <a:gd name="T75" fmla="*/ 14200 h 436"/>
                  <a:gd name="T76" fmla="*/ 62901 w 445"/>
                  <a:gd name="T77" fmla="*/ 14200 h 436"/>
                  <a:gd name="T78" fmla="*/ 96520 w 445"/>
                  <a:gd name="T79" fmla="*/ 43693 h 436"/>
                  <a:gd name="T80" fmla="*/ 202258 w 445"/>
                  <a:gd name="T81" fmla="*/ 92301 h 436"/>
                  <a:gd name="T82" fmla="*/ 202258 w 445"/>
                  <a:gd name="T83" fmla="*/ 92301 h 436"/>
                  <a:gd name="T84" fmla="*/ 202258 w 445"/>
                  <a:gd name="T85" fmla="*/ 53524 h 436"/>
                  <a:gd name="T86" fmla="*/ 172977 w 445"/>
                  <a:gd name="T87" fmla="*/ 53524 h 436"/>
                  <a:gd name="T88" fmla="*/ 172977 w 445"/>
                  <a:gd name="T89" fmla="*/ 92301 h 436"/>
                  <a:gd name="T90" fmla="*/ 135020 w 445"/>
                  <a:gd name="T91" fmla="*/ 92301 h 436"/>
                  <a:gd name="T92" fmla="*/ 135020 w 445"/>
                  <a:gd name="T93" fmla="*/ 116332 h 436"/>
                  <a:gd name="T94" fmla="*/ 172977 w 445"/>
                  <a:gd name="T95" fmla="*/ 116332 h 436"/>
                  <a:gd name="T96" fmla="*/ 172977 w 445"/>
                  <a:gd name="T97" fmla="*/ 159478 h 436"/>
                  <a:gd name="T98" fmla="*/ 202258 w 445"/>
                  <a:gd name="T99" fmla="*/ 159478 h 436"/>
                  <a:gd name="T100" fmla="*/ 202258 w 445"/>
                  <a:gd name="T101" fmla="*/ 116332 h 436"/>
                  <a:gd name="T102" fmla="*/ 240758 w 445"/>
                  <a:gd name="T103" fmla="*/ 116332 h 436"/>
                  <a:gd name="T104" fmla="*/ 240758 w 445"/>
                  <a:gd name="T105" fmla="*/ 92301 h 436"/>
                  <a:gd name="T106" fmla="*/ 202258 w 445"/>
                  <a:gd name="T107" fmla="*/ 92301 h 4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45" h="436">
                    <a:moveTo>
                      <a:pt x="27" y="107"/>
                    </a:moveTo>
                    <a:lnTo>
                      <a:pt x="27" y="107"/>
                    </a:lnTo>
                    <a:cubicBezTo>
                      <a:pt x="27" y="142"/>
                      <a:pt x="36" y="169"/>
                      <a:pt x="62" y="186"/>
                    </a:cubicBezTo>
                    <a:cubicBezTo>
                      <a:pt x="81" y="195"/>
                      <a:pt x="107" y="204"/>
                      <a:pt x="116" y="204"/>
                    </a:cubicBezTo>
                    <a:lnTo>
                      <a:pt x="125" y="204"/>
                    </a:lnTo>
                    <a:cubicBezTo>
                      <a:pt x="125" y="204"/>
                      <a:pt x="116" y="222"/>
                      <a:pt x="134" y="248"/>
                    </a:cubicBezTo>
                    <a:cubicBezTo>
                      <a:pt x="107" y="248"/>
                      <a:pt x="0" y="257"/>
                      <a:pt x="0" y="345"/>
                    </a:cubicBezTo>
                    <a:cubicBezTo>
                      <a:pt x="0" y="435"/>
                      <a:pt x="98" y="435"/>
                      <a:pt x="116" y="435"/>
                    </a:cubicBezTo>
                    <a:cubicBezTo>
                      <a:pt x="116" y="435"/>
                      <a:pt x="116" y="435"/>
                      <a:pt x="125" y="435"/>
                    </a:cubicBezTo>
                    <a:cubicBezTo>
                      <a:pt x="134" y="435"/>
                      <a:pt x="169" y="435"/>
                      <a:pt x="196" y="417"/>
                    </a:cubicBezTo>
                    <a:cubicBezTo>
                      <a:pt x="231" y="399"/>
                      <a:pt x="249" y="364"/>
                      <a:pt x="249" y="320"/>
                    </a:cubicBezTo>
                    <a:cubicBezTo>
                      <a:pt x="249" y="275"/>
                      <a:pt x="222" y="248"/>
                      <a:pt x="205" y="230"/>
                    </a:cubicBezTo>
                    <a:cubicBezTo>
                      <a:pt x="187" y="222"/>
                      <a:pt x="178" y="213"/>
                      <a:pt x="178" y="204"/>
                    </a:cubicBezTo>
                    <a:cubicBezTo>
                      <a:pt x="178" y="195"/>
                      <a:pt x="187" y="186"/>
                      <a:pt x="196" y="177"/>
                    </a:cubicBezTo>
                    <a:cubicBezTo>
                      <a:pt x="213" y="160"/>
                      <a:pt x="231" y="142"/>
                      <a:pt x="231" y="98"/>
                    </a:cubicBezTo>
                    <a:cubicBezTo>
                      <a:pt x="231" y="62"/>
                      <a:pt x="222" y="36"/>
                      <a:pt x="196" y="18"/>
                    </a:cubicBezTo>
                    <a:lnTo>
                      <a:pt x="213" y="18"/>
                    </a:lnTo>
                    <a:cubicBezTo>
                      <a:pt x="231" y="18"/>
                      <a:pt x="249" y="9"/>
                      <a:pt x="249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4" y="0"/>
                      <a:pt x="27" y="0"/>
                      <a:pt x="27" y="107"/>
                    </a:cubicBezTo>
                    <a:close/>
                    <a:moveTo>
                      <a:pt x="205" y="328"/>
                    </a:moveTo>
                    <a:lnTo>
                      <a:pt x="205" y="328"/>
                    </a:lnTo>
                    <a:cubicBezTo>
                      <a:pt x="213" y="364"/>
                      <a:pt x="178" y="390"/>
                      <a:pt x="134" y="390"/>
                    </a:cubicBezTo>
                    <a:cubicBezTo>
                      <a:pt x="90" y="399"/>
                      <a:pt x="54" y="381"/>
                      <a:pt x="54" y="345"/>
                    </a:cubicBezTo>
                    <a:cubicBezTo>
                      <a:pt x="45" y="328"/>
                      <a:pt x="54" y="310"/>
                      <a:pt x="71" y="292"/>
                    </a:cubicBezTo>
                    <a:cubicBezTo>
                      <a:pt x="90" y="283"/>
                      <a:pt x="107" y="275"/>
                      <a:pt x="125" y="275"/>
                    </a:cubicBezTo>
                    <a:cubicBezTo>
                      <a:pt x="134" y="275"/>
                      <a:pt x="134" y="275"/>
                      <a:pt x="134" y="275"/>
                    </a:cubicBezTo>
                    <a:cubicBezTo>
                      <a:pt x="178" y="275"/>
                      <a:pt x="205" y="301"/>
                      <a:pt x="205" y="328"/>
                    </a:cubicBezTo>
                    <a:close/>
                    <a:moveTo>
                      <a:pt x="178" y="80"/>
                    </a:moveTo>
                    <a:lnTo>
                      <a:pt x="178" y="80"/>
                    </a:lnTo>
                    <a:cubicBezTo>
                      <a:pt x="187" y="124"/>
                      <a:pt x="169" y="160"/>
                      <a:pt x="143" y="169"/>
                    </a:cubicBezTo>
                    <a:cubicBezTo>
                      <a:pt x="143" y="169"/>
                      <a:pt x="143" y="169"/>
                      <a:pt x="134" y="169"/>
                    </a:cubicBezTo>
                    <a:cubicBezTo>
                      <a:pt x="107" y="169"/>
                      <a:pt x="90" y="151"/>
                      <a:pt x="81" y="116"/>
                    </a:cubicBezTo>
                    <a:cubicBezTo>
                      <a:pt x="71" y="98"/>
                      <a:pt x="71" y="80"/>
                      <a:pt x="81" y="62"/>
                    </a:cubicBezTo>
                    <a:cubicBezTo>
                      <a:pt x="81" y="45"/>
                      <a:pt x="98" y="36"/>
                      <a:pt x="107" y="26"/>
                    </a:cubicBezTo>
                    <a:lnTo>
                      <a:pt x="116" y="26"/>
                    </a:lnTo>
                    <a:cubicBezTo>
                      <a:pt x="151" y="26"/>
                      <a:pt x="169" y="45"/>
                      <a:pt x="178" y="80"/>
                    </a:cubicBezTo>
                    <a:close/>
                    <a:moveTo>
                      <a:pt x="373" y="169"/>
                    </a:moveTo>
                    <a:lnTo>
                      <a:pt x="373" y="169"/>
                    </a:lnTo>
                    <a:cubicBezTo>
                      <a:pt x="373" y="98"/>
                      <a:pt x="373" y="98"/>
                      <a:pt x="373" y="98"/>
                    </a:cubicBezTo>
                    <a:cubicBezTo>
                      <a:pt x="319" y="98"/>
                      <a:pt x="319" y="98"/>
                      <a:pt x="319" y="98"/>
                    </a:cubicBezTo>
                    <a:cubicBezTo>
                      <a:pt x="319" y="169"/>
                      <a:pt x="319" y="169"/>
                      <a:pt x="319" y="169"/>
                    </a:cubicBezTo>
                    <a:cubicBezTo>
                      <a:pt x="249" y="169"/>
                      <a:pt x="249" y="169"/>
                      <a:pt x="249" y="169"/>
                    </a:cubicBezTo>
                    <a:cubicBezTo>
                      <a:pt x="249" y="213"/>
                      <a:pt x="249" y="213"/>
                      <a:pt x="249" y="213"/>
                    </a:cubicBezTo>
                    <a:cubicBezTo>
                      <a:pt x="319" y="213"/>
                      <a:pt x="319" y="213"/>
                      <a:pt x="319" y="213"/>
                    </a:cubicBezTo>
                    <a:cubicBezTo>
                      <a:pt x="319" y="292"/>
                      <a:pt x="319" y="292"/>
                      <a:pt x="319" y="292"/>
                    </a:cubicBezTo>
                    <a:cubicBezTo>
                      <a:pt x="373" y="292"/>
                      <a:pt x="373" y="292"/>
                      <a:pt x="373" y="292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444" y="213"/>
                      <a:pt x="444" y="213"/>
                      <a:pt x="444" y="213"/>
                    </a:cubicBezTo>
                    <a:cubicBezTo>
                      <a:pt x="444" y="169"/>
                      <a:pt x="444" y="169"/>
                      <a:pt x="444" y="169"/>
                    </a:cubicBezTo>
                    <a:lnTo>
                      <a:pt x="373" y="16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36" name="Freeform 75"/>
              <p:cNvSpPr>
                <a:spLocks noChangeArrowheads="1"/>
              </p:cNvSpPr>
              <p:nvPr userDrawn="1"/>
            </p:nvSpPr>
            <p:spPr bwMode="auto">
              <a:xfrm>
                <a:off x="9475619" y="5793834"/>
                <a:ext cx="75912" cy="140980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37" name="Freeform 85"/>
              <p:cNvSpPr>
                <a:spLocks noChangeArrowheads="1"/>
              </p:cNvSpPr>
              <p:nvPr userDrawn="1"/>
            </p:nvSpPr>
            <p:spPr bwMode="auto">
              <a:xfrm>
                <a:off x="9697970" y="5806938"/>
                <a:ext cx="142788" cy="114772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sp>
        <p:nvSpPr>
          <p:cNvPr id="38" name="Rectangle: Rounded Corners 37"/>
          <p:cNvSpPr/>
          <p:nvPr userDrawn="1"/>
        </p:nvSpPr>
        <p:spPr>
          <a:xfrm rot="2700000" flipH="1">
            <a:off x="11207545" y="4393474"/>
            <a:ext cx="66130" cy="228016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" name="Rectangle: Rounded Corners 45"/>
          <p:cNvSpPr/>
          <p:nvPr userDrawn="1"/>
        </p:nvSpPr>
        <p:spPr>
          <a:xfrm rot="2700000" flipH="1">
            <a:off x="1440024" y="-754721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" name="Rectangle: Rounded Corners 46"/>
          <p:cNvSpPr/>
          <p:nvPr userDrawn="1"/>
        </p:nvSpPr>
        <p:spPr>
          <a:xfrm rot="2700000" flipH="1">
            <a:off x="451809" y="-689965"/>
            <a:ext cx="342894" cy="126407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5059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51" r:id="rId4"/>
    <p:sldLayoutId id="2147483652" r:id="rId5"/>
    <p:sldLayoutId id="2147483653" r:id="rId6"/>
    <p:sldLayoutId id="2147483655" r:id="rId7"/>
    <p:sldLayoutId id="2147483654" r:id="rId8"/>
    <p:sldLayoutId id="2147483656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70" r:id="rId18"/>
    <p:sldLayoutId id="2147483668" r:id="rId19"/>
    <p:sldLayoutId id="2147483669" r:id="rId20"/>
    <p:sldLayoutId id="2147483671" r:id="rId21"/>
    <p:sldLayoutId id="2147483672" r:id="rId22"/>
    <p:sldLayoutId id="2147483673" r:id="rId23"/>
    <p:sldLayoutId id="2147483675" r:id="rId24"/>
    <p:sldLayoutId id="2147483676" r:id="rId25"/>
    <p:sldLayoutId id="2147483678" r:id="rId26"/>
    <p:sldLayoutId id="2147483677" r:id="rId27"/>
    <p:sldLayoutId id="2147483679" r:id="rId28"/>
    <p:sldLayoutId id="2147483680" r:id="rId29"/>
    <p:sldLayoutId id="2147483681" r:id="rId30"/>
    <p:sldLayoutId id="2147483682" r:id="rId31"/>
    <p:sldLayoutId id="2147483683" r:id="rId32"/>
    <p:sldLayoutId id="2147483684" r:id="rId33"/>
    <p:sldLayoutId id="2147483685" r:id="rId34"/>
    <p:sldLayoutId id="2147483686" r:id="rId35"/>
    <p:sldLayoutId id="2147483687" r:id="rId36"/>
    <p:sldLayoutId id="2147483688" r:id="rId37"/>
    <p:sldLayoutId id="2147483689" r:id="rId38"/>
    <p:sldLayoutId id="2147483690" r:id="rId39"/>
    <p:sldLayoutId id="2147483691" r:id="rId40"/>
    <p:sldLayoutId id="2147483692" r:id="rId41"/>
    <p:sldLayoutId id="2147483693" r:id="rId42"/>
    <p:sldLayoutId id="2147483694" r:id="rId43"/>
    <p:sldLayoutId id="2147483695" r:id="rId44"/>
    <p:sldLayoutId id="2147483696" r:id="rId45"/>
    <p:sldLayoutId id="2147483697" r:id="rId46"/>
    <p:sldLayoutId id="2147483698" r:id="rId47"/>
    <p:sldLayoutId id="2147483699" r:id="rId48"/>
    <p:sldLayoutId id="2147483700" r:id="rId49"/>
    <p:sldLayoutId id="2147483701" r:id="rId50"/>
    <p:sldLayoutId id="2147483702" r:id="rId51"/>
    <p:sldLayoutId id="2147483703" r:id="rId52"/>
    <p:sldLayoutId id="2147483704" r:id="rId53"/>
    <p:sldLayoutId id="2147483705" r:id="rId54"/>
    <p:sldLayoutId id="2147483706" r:id="rId55"/>
    <p:sldLayoutId id="2147483707" r:id="rId56"/>
    <p:sldLayoutId id="2147483708" r:id="rId57"/>
    <p:sldLayoutId id="2147483709" r:id="rId58"/>
    <p:sldLayoutId id="2147483710" r:id="rId5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649079" y="4858262"/>
            <a:ext cx="2051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Команда:123</a:t>
            </a:r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7879" y="2485747"/>
            <a:ext cx="90996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распознавания личности человека</a:t>
            </a:r>
            <a:endParaRPr lang="ru-RU" sz="40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146">
            <a:extLst>
              <a:ext uri="{FF2B5EF4-FFF2-40B4-BE49-F238E27FC236}">
                <a16:creationId xmlns:a16="http://schemas.microsoft.com/office/drawing/2014/main" id="{34877735-44B0-4A8F-8AF9-52F2255962EA}"/>
              </a:ext>
            </a:extLst>
          </p:cNvPr>
          <p:cNvGrpSpPr/>
          <p:nvPr/>
        </p:nvGrpSpPr>
        <p:grpSpPr>
          <a:xfrm>
            <a:off x="2299318" y="4329813"/>
            <a:ext cx="1908700" cy="1373365"/>
            <a:chOff x="4039255" y="2643099"/>
            <a:chExt cx="3990660" cy="3360412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CC86649F-C45C-430D-BA2C-2C33A7F66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760" y="5863149"/>
              <a:ext cx="3971394" cy="140362"/>
            </a:xfrm>
            <a:custGeom>
              <a:avLst/>
              <a:gdLst>
                <a:gd name="T0" fmla="*/ 0 w 839"/>
                <a:gd name="T1" fmla="*/ 0 h 30"/>
                <a:gd name="T2" fmla="*/ 0 w 839"/>
                <a:gd name="T3" fmla="*/ 14 h 30"/>
                <a:gd name="T4" fmla="*/ 17 w 839"/>
                <a:gd name="T5" fmla="*/ 30 h 30"/>
                <a:gd name="T6" fmla="*/ 822 w 839"/>
                <a:gd name="T7" fmla="*/ 30 h 30"/>
                <a:gd name="T8" fmla="*/ 839 w 839"/>
                <a:gd name="T9" fmla="*/ 14 h 30"/>
                <a:gd name="T10" fmla="*/ 839 w 839"/>
                <a:gd name="T11" fmla="*/ 0 h 30"/>
                <a:gd name="T12" fmla="*/ 0 w 839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30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23"/>
                    <a:pt x="8" y="30"/>
                    <a:pt x="17" y="30"/>
                  </a:cubicBezTo>
                  <a:cubicBezTo>
                    <a:pt x="822" y="30"/>
                    <a:pt x="822" y="30"/>
                    <a:pt x="822" y="30"/>
                  </a:cubicBezTo>
                  <a:cubicBezTo>
                    <a:pt x="831" y="30"/>
                    <a:pt x="839" y="23"/>
                    <a:pt x="839" y="14"/>
                  </a:cubicBezTo>
                  <a:cubicBezTo>
                    <a:pt x="839" y="0"/>
                    <a:pt x="839" y="0"/>
                    <a:pt x="83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55EDCCB6-F937-4042-BF6E-DB5D10818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9255" y="4954929"/>
              <a:ext cx="3990660" cy="968767"/>
            </a:xfrm>
            <a:custGeom>
              <a:avLst/>
              <a:gdLst>
                <a:gd name="T0" fmla="*/ 368 w 843"/>
                <a:gd name="T1" fmla="*/ 205 h 205"/>
                <a:gd name="T2" fmla="*/ 372 w 843"/>
                <a:gd name="T3" fmla="*/ 202 h 205"/>
                <a:gd name="T4" fmla="*/ 476 w 843"/>
                <a:gd name="T5" fmla="*/ 202 h 205"/>
                <a:gd name="T6" fmla="*/ 480 w 843"/>
                <a:gd name="T7" fmla="*/ 205 h 205"/>
                <a:gd name="T8" fmla="*/ 824 w 843"/>
                <a:gd name="T9" fmla="*/ 205 h 205"/>
                <a:gd name="T10" fmla="*/ 840 w 843"/>
                <a:gd name="T11" fmla="*/ 183 h 205"/>
                <a:gd name="T12" fmla="*/ 788 w 843"/>
                <a:gd name="T13" fmla="*/ 12 h 205"/>
                <a:gd name="T14" fmla="*/ 772 w 843"/>
                <a:gd name="T15" fmla="*/ 0 h 205"/>
                <a:gd name="T16" fmla="*/ 72 w 843"/>
                <a:gd name="T17" fmla="*/ 0 h 205"/>
                <a:gd name="T18" fmla="*/ 56 w 843"/>
                <a:gd name="T19" fmla="*/ 11 h 205"/>
                <a:gd name="T20" fmla="*/ 3 w 843"/>
                <a:gd name="T21" fmla="*/ 183 h 205"/>
                <a:gd name="T22" fmla="*/ 19 w 843"/>
                <a:gd name="T23" fmla="*/ 205 h 205"/>
                <a:gd name="T24" fmla="*/ 368 w 843"/>
                <a:gd name="T2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3" h="205">
                  <a:moveTo>
                    <a:pt x="368" y="205"/>
                  </a:moveTo>
                  <a:cubicBezTo>
                    <a:pt x="372" y="202"/>
                    <a:pt x="372" y="202"/>
                    <a:pt x="372" y="202"/>
                  </a:cubicBezTo>
                  <a:cubicBezTo>
                    <a:pt x="476" y="202"/>
                    <a:pt x="476" y="202"/>
                    <a:pt x="476" y="202"/>
                  </a:cubicBezTo>
                  <a:cubicBezTo>
                    <a:pt x="480" y="205"/>
                    <a:pt x="480" y="205"/>
                    <a:pt x="480" y="205"/>
                  </a:cubicBezTo>
                  <a:cubicBezTo>
                    <a:pt x="824" y="205"/>
                    <a:pt x="824" y="205"/>
                    <a:pt x="824" y="205"/>
                  </a:cubicBezTo>
                  <a:cubicBezTo>
                    <a:pt x="835" y="205"/>
                    <a:pt x="843" y="194"/>
                    <a:pt x="840" y="183"/>
                  </a:cubicBezTo>
                  <a:cubicBezTo>
                    <a:pt x="788" y="12"/>
                    <a:pt x="788" y="12"/>
                    <a:pt x="788" y="12"/>
                  </a:cubicBezTo>
                  <a:cubicBezTo>
                    <a:pt x="786" y="4"/>
                    <a:pt x="779" y="0"/>
                    <a:pt x="7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65" y="0"/>
                    <a:pt x="58" y="4"/>
                    <a:pt x="56" y="11"/>
                  </a:cubicBezTo>
                  <a:cubicBezTo>
                    <a:pt x="3" y="183"/>
                    <a:pt x="3" y="183"/>
                    <a:pt x="3" y="183"/>
                  </a:cubicBezTo>
                  <a:cubicBezTo>
                    <a:pt x="0" y="194"/>
                    <a:pt x="8" y="205"/>
                    <a:pt x="19" y="205"/>
                  </a:cubicBezTo>
                  <a:cubicBezTo>
                    <a:pt x="368" y="205"/>
                    <a:pt x="368" y="205"/>
                    <a:pt x="368" y="205"/>
                  </a:cubicBezTo>
                </a:path>
              </a:pathLst>
            </a:custGeom>
            <a:solidFill>
              <a:srgbClr val="E5E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CB9327A6-2D50-4520-B843-6CB4DB0D6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3451" y="5073274"/>
              <a:ext cx="2862266" cy="434844"/>
            </a:xfrm>
            <a:custGeom>
              <a:avLst/>
              <a:gdLst>
                <a:gd name="T0" fmla="*/ 29 w 1040"/>
                <a:gd name="T1" fmla="*/ 0 h 158"/>
                <a:gd name="T2" fmla="*/ 1006 w 1040"/>
                <a:gd name="T3" fmla="*/ 0 h 158"/>
                <a:gd name="T4" fmla="*/ 1040 w 1040"/>
                <a:gd name="T5" fmla="*/ 158 h 158"/>
                <a:gd name="T6" fmla="*/ 0 w 1040"/>
                <a:gd name="T7" fmla="*/ 158 h 158"/>
                <a:gd name="T8" fmla="*/ 29 w 1040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0" h="158">
                  <a:moveTo>
                    <a:pt x="29" y="0"/>
                  </a:moveTo>
                  <a:lnTo>
                    <a:pt x="1006" y="0"/>
                  </a:lnTo>
                  <a:lnTo>
                    <a:pt x="1040" y="158"/>
                  </a:lnTo>
                  <a:lnTo>
                    <a:pt x="0" y="158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3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F2278493-0A18-467C-B55D-F625D09DE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8807" y="2695391"/>
              <a:ext cx="57795" cy="60548"/>
            </a:xfrm>
            <a:custGeom>
              <a:avLst/>
              <a:gdLst>
                <a:gd name="T0" fmla="*/ 10 w 12"/>
                <a:gd name="T1" fmla="*/ 6 h 13"/>
                <a:gd name="T2" fmla="*/ 8 w 12"/>
                <a:gd name="T3" fmla="*/ 6 h 13"/>
                <a:gd name="T4" fmla="*/ 6 w 12"/>
                <a:gd name="T5" fmla="*/ 9 h 13"/>
                <a:gd name="T6" fmla="*/ 4 w 12"/>
                <a:gd name="T7" fmla="*/ 6 h 13"/>
                <a:gd name="T8" fmla="*/ 6 w 12"/>
                <a:gd name="T9" fmla="*/ 4 h 13"/>
                <a:gd name="T10" fmla="*/ 8 w 12"/>
                <a:gd name="T11" fmla="*/ 6 h 13"/>
                <a:gd name="T12" fmla="*/ 10 w 12"/>
                <a:gd name="T13" fmla="*/ 6 h 13"/>
                <a:gd name="T14" fmla="*/ 12 w 12"/>
                <a:gd name="T15" fmla="*/ 6 h 13"/>
                <a:gd name="T16" fmla="*/ 6 w 12"/>
                <a:gd name="T17" fmla="*/ 0 h 13"/>
                <a:gd name="T18" fmla="*/ 0 w 12"/>
                <a:gd name="T19" fmla="*/ 6 h 13"/>
                <a:gd name="T20" fmla="*/ 6 w 12"/>
                <a:gd name="T21" fmla="*/ 13 h 13"/>
                <a:gd name="T22" fmla="*/ 12 w 12"/>
                <a:gd name="T23" fmla="*/ 6 h 13"/>
                <a:gd name="T24" fmla="*/ 10 w 12"/>
                <a:gd name="T2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3">
                  <a:moveTo>
                    <a:pt x="10" y="6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7" y="9"/>
                    <a:pt x="6" y="9"/>
                  </a:cubicBezTo>
                  <a:cubicBezTo>
                    <a:pt x="5" y="9"/>
                    <a:pt x="4" y="8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9" y="13"/>
                    <a:pt x="12" y="10"/>
                    <a:pt x="12" y="6"/>
                  </a:cubicBezTo>
                  <a:lnTo>
                    <a:pt x="1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622F69E8-E5A5-44FD-B4ED-5ECF9C1D9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9056" y="2780708"/>
              <a:ext cx="3203537" cy="211919"/>
            </a:xfrm>
            <a:custGeom>
              <a:avLst/>
              <a:gdLst>
                <a:gd name="T0" fmla="*/ 675 w 677"/>
                <a:gd name="T1" fmla="*/ 43 h 45"/>
                <a:gd name="T2" fmla="*/ 675 w 677"/>
                <a:gd name="T3" fmla="*/ 41 h 45"/>
                <a:gd name="T4" fmla="*/ 4 w 677"/>
                <a:gd name="T5" fmla="*/ 41 h 45"/>
                <a:gd name="T6" fmla="*/ 4 w 677"/>
                <a:gd name="T7" fmla="*/ 25 h 45"/>
                <a:gd name="T8" fmla="*/ 10 w 677"/>
                <a:gd name="T9" fmla="*/ 10 h 45"/>
                <a:gd name="T10" fmla="*/ 24 w 677"/>
                <a:gd name="T11" fmla="*/ 4 h 45"/>
                <a:gd name="T12" fmla="*/ 653 w 677"/>
                <a:gd name="T13" fmla="*/ 4 h 45"/>
                <a:gd name="T14" fmla="*/ 667 w 677"/>
                <a:gd name="T15" fmla="*/ 10 h 45"/>
                <a:gd name="T16" fmla="*/ 673 w 677"/>
                <a:gd name="T17" fmla="*/ 25 h 45"/>
                <a:gd name="T18" fmla="*/ 673 w 677"/>
                <a:gd name="T19" fmla="*/ 43 h 45"/>
                <a:gd name="T20" fmla="*/ 675 w 677"/>
                <a:gd name="T21" fmla="*/ 43 h 45"/>
                <a:gd name="T22" fmla="*/ 675 w 677"/>
                <a:gd name="T23" fmla="*/ 41 h 45"/>
                <a:gd name="T24" fmla="*/ 675 w 677"/>
                <a:gd name="T25" fmla="*/ 43 h 45"/>
                <a:gd name="T26" fmla="*/ 677 w 677"/>
                <a:gd name="T27" fmla="*/ 43 h 45"/>
                <a:gd name="T28" fmla="*/ 677 w 677"/>
                <a:gd name="T29" fmla="*/ 25 h 45"/>
                <a:gd name="T30" fmla="*/ 653 w 677"/>
                <a:gd name="T31" fmla="*/ 0 h 45"/>
                <a:gd name="T32" fmla="*/ 24 w 677"/>
                <a:gd name="T33" fmla="*/ 0 h 45"/>
                <a:gd name="T34" fmla="*/ 0 w 677"/>
                <a:gd name="T35" fmla="*/ 25 h 45"/>
                <a:gd name="T36" fmla="*/ 0 w 677"/>
                <a:gd name="T37" fmla="*/ 45 h 45"/>
                <a:gd name="T38" fmla="*/ 677 w 677"/>
                <a:gd name="T39" fmla="*/ 45 h 45"/>
                <a:gd name="T40" fmla="*/ 677 w 677"/>
                <a:gd name="T41" fmla="*/ 43 h 45"/>
                <a:gd name="T42" fmla="*/ 675 w 677"/>
                <a:gd name="T43" fmla="*/ 4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77" h="45">
                  <a:moveTo>
                    <a:pt x="675" y="43"/>
                  </a:moveTo>
                  <a:cubicBezTo>
                    <a:pt x="675" y="41"/>
                    <a:pt x="675" y="41"/>
                    <a:pt x="675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19"/>
                    <a:pt x="6" y="14"/>
                    <a:pt x="10" y="10"/>
                  </a:cubicBezTo>
                  <a:cubicBezTo>
                    <a:pt x="14" y="7"/>
                    <a:pt x="19" y="4"/>
                    <a:pt x="24" y="4"/>
                  </a:cubicBezTo>
                  <a:cubicBezTo>
                    <a:pt x="653" y="4"/>
                    <a:pt x="653" y="4"/>
                    <a:pt x="653" y="4"/>
                  </a:cubicBezTo>
                  <a:cubicBezTo>
                    <a:pt x="659" y="4"/>
                    <a:pt x="664" y="7"/>
                    <a:pt x="667" y="10"/>
                  </a:cubicBezTo>
                  <a:cubicBezTo>
                    <a:pt x="671" y="14"/>
                    <a:pt x="673" y="19"/>
                    <a:pt x="673" y="25"/>
                  </a:cubicBezTo>
                  <a:cubicBezTo>
                    <a:pt x="673" y="43"/>
                    <a:pt x="673" y="43"/>
                    <a:pt x="673" y="43"/>
                  </a:cubicBezTo>
                  <a:cubicBezTo>
                    <a:pt x="675" y="43"/>
                    <a:pt x="675" y="43"/>
                    <a:pt x="675" y="43"/>
                  </a:cubicBezTo>
                  <a:cubicBezTo>
                    <a:pt x="675" y="41"/>
                    <a:pt x="675" y="41"/>
                    <a:pt x="675" y="41"/>
                  </a:cubicBezTo>
                  <a:cubicBezTo>
                    <a:pt x="675" y="43"/>
                    <a:pt x="675" y="43"/>
                    <a:pt x="675" y="43"/>
                  </a:cubicBezTo>
                  <a:cubicBezTo>
                    <a:pt x="677" y="43"/>
                    <a:pt x="677" y="43"/>
                    <a:pt x="677" y="43"/>
                  </a:cubicBezTo>
                  <a:cubicBezTo>
                    <a:pt x="677" y="25"/>
                    <a:pt x="677" y="25"/>
                    <a:pt x="677" y="25"/>
                  </a:cubicBezTo>
                  <a:cubicBezTo>
                    <a:pt x="677" y="11"/>
                    <a:pt x="667" y="0"/>
                    <a:pt x="653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677" y="45"/>
                    <a:pt x="677" y="45"/>
                    <a:pt x="677" y="45"/>
                  </a:cubicBezTo>
                  <a:cubicBezTo>
                    <a:pt x="677" y="43"/>
                    <a:pt x="677" y="43"/>
                    <a:pt x="677" y="43"/>
                  </a:cubicBezTo>
                  <a:cubicBezTo>
                    <a:pt x="675" y="43"/>
                    <a:pt x="675" y="43"/>
                    <a:pt x="675" y="4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48C48B16-23B6-4CB7-A110-40C028692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134" y="2833000"/>
              <a:ext cx="176139" cy="112840"/>
            </a:xfrm>
            <a:custGeom>
              <a:avLst/>
              <a:gdLst>
                <a:gd name="T0" fmla="*/ 60 w 64"/>
                <a:gd name="T1" fmla="*/ 38 h 41"/>
                <a:gd name="T2" fmla="*/ 60 w 64"/>
                <a:gd name="T3" fmla="*/ 34 h 41"/>
                <a:gd name="T4" fmla="*/ 7 w 64"/>
                <a:gd name="T5" fmla="*/ 34 h 41"/>
                <a:gd name="T6" fmla="*/ 7 w 64"/>
                <a:gd name="T7" fmla="*/ 7 h 41"/>
                <a:gd name="T8" fmla="*/ 57 w 64"/>
                <a:gd name="T9" fmla="*/ 7 h 41"/>
                <a:gd name="T10" fmla="*/ 57 w 64"/>
                <a:gd name="T11" fmla="*/ 38 h 41"/>
                <a:gd name="T12" fmla="*/ 60 w 64"/>
                <a:gd name="T13" fmla="*/ 38 h 41"/>
                <a:gd name="T14" fmla="*/ 60 w 64"/>
                <a:gd name="T15" fmla="*/ 34 h 41"/>
                <a:gd name="T16" fmla="*/ 60 w 64"/>
                <a:gd name="T17" fmla="*/ 38 h 41"/>
                <a:gd name="T18" fmla="*/ 64 w 64"/>
                <a:gd name="T19" fmla="*/ 38 h 41"/>
                <a:gd name="T20" fmla="*/ 64 w 64"/>
                <a:gd name="T21" fmla="*/ 0 h 41"/>
                <a:gd name="T22" fmla="*/ 0 w 64"/>
                <a:gd name="T23" fmla="*/ 0 h 41"/>
                <a:gd name="T24" fmla="*/ 0 w 64"/>
                <a:gd name="T25" fmla="*/ 41 h 41"/>
                <a:gd name="T26" fmla="*/ 64 w 64"/>
                <a:gd name="T27" fmla="*/ 41 h 41"/>
                <a:gd name="T28" fmla="*/ 64 w 64"/>
                <a:gd name="T29" fmla="*/ 38 h 41"/>
                <a:gd name="T30" fmla="*/ 60 w 64"/>
                <a:gd name="T31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41">
                  <a:moveTo>
                    <a:pt x="60" y="38"/>
                  </a:moveTo>
                  <a:lnTo>
                    <a:pt x="60" y="34"/>
                  </a:lnTo>
                  <a:lnTo>
                    <a:pt x="7" y="34"/>
                  </a:lnTo>
                  <a:lnTo>
                    <a:pt x="7" y="7"/>
                  </a:lnTo>
                  <a:lnTo>
                    <a:pt x="57" y="7"/>
                  </a:lnTo>
                  <a:lnTo>
                    <a:pt x="57" y="38"/>
                  </a:lnTo>
                  <a:lnTo>
                    <a:pt x="60" y="38"/>
                  </a:lnTo>
                  <a:lnTo>
                    <a:pt x="60" y="34"/>
                  </a:lnTo>
                  <a:lnTo>
                    <a:pt x="60" y="38"/>
                  </a:lnTo>
                  <a:lnTo>
                    <a:pt x="64" y="38"/>
                  </a:lnTo>
                  <a:lnTo>
                    <a:pt x="64" y="0"/>
                  </a:lnTo>
                  <a:lnTo>
                    <a:pt x="0" y="0"/>
                  </a:lnTo>
                  <a:lnTo>
                    <a:pt x="0" y="41"/>
                  </a:lnTo>
                  <a:lnTo>
                    <a:pt x="64" y="41"/>
                  </a:lnTo>
                  <a:lnTo>
                    <a:pt x="64" y="38"/>
                  </a:lnTo>
                  <a:lnTo>
                    <a:pt x="60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EC94EEC-DC41-419C-A90A-23499CA95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9317" y="2841256"/>
              <a:ext cx="1348568" cy="96327"/>
            </a:xfrm>
            <a:custGeom>
              <a:avLst/>
              <a:gdLst>
                <a:gd name="T0" fmla="*/ 487 w 490"/>
                <a:gd name="T1" fmla="*/ 31 h 35"/>
                <a:gd name="T2" fmla="*/ 487 w 490"/>
                <a:gd name="T3" fmla="*/ 28 h 35"/>
                <a:gd name="T4" fmla="*/ 7 w 490"/>
                <a:gd name="T5" fmla="*/ 28 h 35"/>
                <a:gd name="T6" fmla="*/ 7 w 490"/>
                <a:gd name="T7" fmla="*/ 7 h 35"/>
                <a:gd name="T8" fmla="*/ 483 w 490"/>
                <a:gd name="T9" fmla="*/ 7 h 35"/>
                <a:gd name="T10" fmla="*/ 483 w 490"/>
                <a:gd name="T11" fmla="*/ 31 h 35"/>
                <a:gd name="T12" fmla="*/ 487 w 490"/>
                <a:gd name="T13" fmla="*/ 31 h 35"/>
                <a:gd name="T14" fmla="*/ 487 w 490"/>
                <a:gd name="T15" fmla="*/ 28 h 35"/>
                <a:gd name="T16" fmla="*/ 487 w 490"/>
                <a:gd name="T17" fmla="*/ 31 h 35"/>
                <a:gd name="T18" fmla="*/ 490 w 490"/>
                <a:gd name="T19" fmla="*/ 31 h 35"/>
                <a:gd name="T20" fmla="*/ 490 w 490"/>
                <a:gd name="T21" fmla="*/ 0 h 35"/>
                <a:gd name="T22" fmla="*/ 0 w 490"/>
                <a:gd name="T23" fmla="*/ 0 h 35"/>
                <a:gd name="T24" fmla="*/ 0 w 490"/>
                <a:gd name="T25" fmla="*/ 35 h 35"/>
                <a:gd name="T26" fmla="*/ 490 w 490"/>
                <a:gd name="T27" fmla="*/ 35 h 35"/>
                <a:gd name="T28" fmla="*/ 490 w 490"/>
                <a:gd name="T29" fmla="*/ 31 h 35"/>
                <a:gd name="T30" fmla="*/ 487 w 490"/>
                <a:gd name="T31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0" h="35">
                  <a:moveTo>
                    <a:pt x="487" y="31"/>
                  </a:moveTo>
                  <a:lnTo>
                    <a:pt x="487" y="28"/>
                  </a:lnTo>
                  <a:lnTo>
                    <a:pt x="7" y="28"/>
                  </a:lnTo>
                  <a:lnTo>
                    <a:pt x="7" y="7"/>
                  </a:lnTo>
                  <a:lnTo>
                    <a:pt x="483" y="7"/>
                  </a:lnTo>
                  <a:lnTo>
                    <a:pt x="483" y="31"/>
                  </a:lnTo>
                  <a:lnTo>
                    <a:pt x="487" y="31"/>
                  </a:lnTo>
                  <a:lnTo>
                    <a:pt x="487" y="28"/>
                  </a:lnTo>
                  <a:lnTo>
                    <a:pt x="487" y="31"/>
                  </a:lnTo>
                  <a:lnTo>
                    <a:pt x="490" y="31"/>
                  </a:lnTo>
                  <a:lnTo>
                    <a:pt x="490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490" y="35"/>
                  </a:lnTo>
                  <a:lnTo>
                    <a:pt x="490" y="31"/>
                  </a:lnTo>
                  <a:lnTo>
                    <a:pt x="487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BD3C56FA-29F3-4B02-83C9-CA8D2B454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5842" y="3055926"/>
              <a:ext cx="1018306" cy="1766899"/>
            </a:xfrm>
            <a:custGeom>
              <a:avLst/>
              <a:gdLst>
                <a:gd name="T0" fmla="*/ 366 w 370"/>
                <a:gd name="T1" fmla="*/ 639 h 642"/>
                <a:gd name="T2" fmla="*/ 366 w 370"/>
                <a:gd name="T3" fmla="*/ 635 h 642"/>
                <a:gd name="T4" fmla="*/ 7 w 370"/>
                <a:gd name="T5" fmla="*/ 635 h 642"/>
                <a:gd name="T6" fmla="*/ 7 w 370"/>
                <a:gd name="T7" fmla="*/ 7 h 642"/>
                <a:gd name="T8" fmla="*/ 363 w 370"/>
                <a:gd name="T9" fmla="*/ 7 h 642"/>
                <a:gd name="T10" fmla="*/ 363 w 370"/>
                <a:gd name="T11" fmla="*/ 639 h 642"/>
                <a:gd name="T12" fmla="*/ 366 w 370"/>
                <a:gd name="T13" fmla="*/ 639 h 642"/>
                <a:gd name="T14" fmla="*/ 366 w 370"/>
                <a:gd name="T15" fmla="*/ 635 h 642"/>
                <a:gd name="T16" fmla="*/ 366 w 370"/>
                <a:gd name="T17" fmla="*/ 639 h 642"/>
                <a:gd name="T18" fmla="*/ 370 w 370"/>
                <a:gd name="T19" fmla="*/ 639 h 642"/>
                <a:gd name="T20" fmla="*/ 370 w 370"/>
                <a:gd name="T21" fmla="*/ 0 h 642"/>
                <a:gd name="T22" fmla="*/ 0 w 370"/>
                <a:gd name="T23" fmla="*/ 0 h 642"/>
                <a:gd name="T24" fmla="*/ 0 w 370"/>
                <a:gd name="T25" fmla="*/ 642 h 642"/>
                <a:gd name="T26" fmla="*/ 370 w 370"/>
                <a:gd name="T27" fmla="*/ 642 h 642"/>
                <a:gd name="T28" fmla="*/ 370 w 370"/>
                <a:gd name="T29" fmla="*/ 639 h 642"/>
                <a:gd name="T30" fmla="*/ 366 w 370"/>
                <a:gd name="T31" fmla="*/ 639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0" h="642">
                  <a:moveTo>
                    <a:pt x="366" y="639"/>
                  </a:moveTo>
                  <a:lnTo>
                    <a:pt x="366" y="635"/>
                  </a:lnTo>
                  <a:lnTo>
                    <a:pt x="7" y="635"/>
                  </a:lnTo>
                  <a:lnTo>
                    <a:pt x="7" y="7"/>
                  </a:lnTo>
                  <a:lnTo>
                    <a:pt x="363" y="7"/>
                  </a:lnTo>
                  <a:lnTo>
                    <a:pt x="363" y="639"/>
                  </a:lnTo>
                  <a:lnTo>
                    <a:pt x="366" y="639"/>
                  </a:lnTo>
                  <a:lnTo>
                    <a:pt x="366" y="635"/>
                  </a:lnTo>
                  <a:lnTo>
                    <a:pt x="366" y="639"/>
                  </a:lnTo>
                  <a:lnTo>
                    <a:pt x="370" y="639"/>
                  </a:lnTo>
                  <a:lnTo>
                    <a:pt x="370" y="0"/>
                  </a:lnTo>
                  <a:lnTo>
                    <a:pt x="0" y="0"/>
                  </a:lnTo>
                  <a:lnTo>
                    <a:pt x="0" y="642"/>
                  </a:lnTo>
                  <a:lnTo>
                    <a:pt x="370" y="642"/>
                  </a:lnTo>
                  <a:lnTo>
                    <a:pt x="370" y="639"/>
                  </a:lnTo>
                  <a:lnTo>
                    <a:pt x="366" y="6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B076649F-42C7-449F-A456-E45C6404E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5842" y="3055926"/>
              <a:ext cx="1018306" cy="1766899"/>
            </a:xfrm>
            <a:custGeom>
              <a:avLst/>
              <a:gdLst>
                <a:gd name="T0" fmla="*/ 366 w 370"/>
                <a:gd name="T1" fmla="*/ 639 h 642"/>
                <a:gd name="T2" fmla="*/ 366 w 370"/>
                <a:gd name="T3" fmla="*/ 635 h 642"/>
                <a:gd name="T4" fmla="*/ 7 w 370"/>
                <a:gd name="T5" fmla="*/ 635 h 642"/>
                <a:gd name="T6" fmla="*/ 7 w 370"/>
                <a:gd name="T7" fmla="*/ 7 h 642"/>
                <a:gd name="T8" fmla="*/ 363 w 370"/>
                <a:gd name="T9" fmla="*/ 7 h 642"/>
                <a:gd name="T10" fmla="*/ 363 w 370"/>
                <a:gd name="T11" fmla="*/ 639 h 642"/>
                <a:gd name="T12" fmla="*/ 366 w 370"/>
                <a:gd name="T13" fmla="*/ 639 h 642"/>
                <a:gd name="T14" fmla="*/ 366 w 370"/>
                <a:gd name="T15" fmla="*/ 635 h 642"/>
                <a:gd name="T16" fmla="*/ 366 w 370"/>
                <a:gd name="T17" fmla="*/ 639 h 642"/>
                <a:gd name="T18" fmla="*/ 370 w 370"/>
                <a:gd name="T19" fmla="*/ 639 h 642"/>
                <a:gd name="T20" fmla="*/ 370 w 370"/>
                <a:gd name="T21" fmla="*/ 0 h 642"/>
                <a:gd name="T22" fmla="*/ 0 w 370"/>
                <a:gd name="T23" fmla="*/ 0 h 642"/>
                <a:gd name="T24" fmla="*/ 0 w 370"/>
                <a:gd name="T25" fmla="*/ 642 h 642"/>
                <a:gd name="T26" fmla="*/ 370 w 370"/>
                <a:gd name="T27" fmla="*/ 642 h 642"/>
                <a:gd name="T28" fmla="*/ 370 w 370"/>
                <a:gd name="T29" fmla="*/ 639 h 642"/>
                <a:gd name="T30" fmla="*/ 366 w 370"/>
                <a:gd name="T31" fmla="*/ 639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0" h="642">
                  <a:moveTo>
                    <a:pt x="366" y="639"/>
                  </a:moveTo>
                  <a:lnTo>
                    <a:pt x="366" y="635"/>
                  </a:lnTo>
                  <a:lnTo>
                    <a:pt x="7" y="635"/>
                  </a:lnTo>
                  <a:lnTo>
                    <a:pt x="7" y="7"/>
                  </a:lnTo>
                  <a:lnTo>
                    <a:pt x="363" y="7"/>
                  </a:lnTo>
                  <a:lnTo>
                    <a:pt x="363" y="639"/>
                  </a:lnTo>
                  <a:lnTo>
                    <a:pt x="366" y="639"/>
                  </a:lnTo>
                  <a:lnTo>
                    <a:pt x="366" y="635"/>
                  </a:lnTo>
                  <a:lnTo>
                    <a:pt x="366" y="639"/>
                  </a:lnTo>
                  <a:lnTo>
                    <a:pt x="370" y="639"/>
                  </a:lnTo>
                  <a:lnTo>
                    <a:pt x="370" y="0"/>
                  </a:lnTo>
                  <a:lnTo>
                    <a:pt x="0" y="0"/>
                  </a:lnTo>
                  <a:lnTo>
                    <a:pt x="0" y="642"/>
                  </a:lnTo>
                  <a:lnTo>
                    <a:pt x="370" y="642"/>
                  </a:lnTo>
                  <a:lnTo>
                    <a:pt x="370" y="639"/>
                  </a:lnTo>
                  <a:lnTo>
                    <a:pt x="366" y="6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5242899F-314F-405A-ADCB-5C28620D9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194" y="3650397"/>
              <a:ext cx="776115" cy="1172428"/>
            </a:xfrm>
            <a:custGeom>
              <a:avLst/>
              <a:gdLst>
                <a:gd name="T0" fmla="*/ 278 w 282"/>
                <a:gd name="T1" fmla="*/ 423 h 426"/>
                <a:gd name="T2" fmla="*/ 278 w 282"/>
                <a:gd name="T3" fmla="*/ 419 h 426"/>
                <a:gd name="T4" fmla="*/ 6 w 282"/>
                <a:gd name="T5" fmla="*/ 419 h 426"/>
                <a:gd name="T6" fmla="*/ 6 w 282"/>
                <a:gd name="T7" fmla="*/ 7 h 426"/>
                <a:gd name="T8" fmla="*/ 275 w 282"/>
                <a:gd name="T9" fmla="*/ 7 h 426"/>
                <a:gd name="T10" fmla="*/ 275 w 282"/>
                <a:gd name="T11" fmla="*/ 423 h 426"/>
                <a:gd name="T12" fmla="*/ 278 w 282"/>
                <a:gd name="T13" fmla="*/ 423 h 426"/>
                <a:gd name="T14" fmla="*/ 278 w 282"/>
                <a:gd name="T15" fmla="*/ 419 h 426"/>
                <a:gd name="T16" fmla="*/ 278 w 282"/>
                <a:gd name="T17" fmla="*/ 423 h 426"/>
                <a:gd name="T18" fmla="*/ 282 w 282"/>
                <a:gd name="T19" fmla="*/ 423 h 426"/>
                <a:gd name="T20" fmla="*/ 282 w 282"/>
                <a:gd name="T21" fmla="*/ 0 h 426"/>
                <a:gd name="T22" fmla="*/ 0 w 282"/>
                <a:gd name="T23" fmla="*/ 0 h 426"/>
                <a:gd name="T24" fmla="*/ 0 w 282"/>
                <a:gd name="T25" fmla="*/ 426 h 426"/>
                <a:gd name="T26" fmla="*/ 282 w 282"/>
                <a:gd name="T27" fmla="*/ 426 h 426"/>
                <a:gd name="T28" fmla="*/ 282 w 282"/>
                <a:gd name="T29" fmla="*/ 423 h 426"/>
                <a:gd name="T30" fmla="*/ 278 w 282"/>
                <a:gd name="T31" fmla="*/ 423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426">
                  <a:moveTo>
                    <a:pt x="278" y="423"/>
                  </a:moveTo>
                  <a:lnTo>
                    <a:pt x="278" y="419"/>
                  </a:lnTo>
                  <a:lnTo>
                    <a:pt x="6" y="419"/>
                  </a:lnTo>
                  <a:lnTo>
                    <a:pt x="6" y="7"/>
                  </a:lnTo>
                  <a:lnTo>
                    <a:pt x="275" y="7"/>
                  </a:lnTo>
                  <a:lnTo>
                    <a:pt x="275" y="423"/>
                  </a:lnTo>
                  <a:lnTo>
                    <a:pt x="278" y="423"/>
                  </a:lnTo>
                  <a:lnTo>
                    <a:pt x="278" y="419"/>
                  </a:lnTo>
                  <a:lnTo>
                    <a:pt x="278" y="423"/>
                  </a:lnTo>
                  <a:lnTo>
                    <a:pt x="282" y="423"/>
                  </a:lnTo>
                  <a:lnTo>
                    <a:pt x="282" y="0"/>
                  </a:lnTo>
                  <a:lnTo>
                    <a:pt x="0" y="0"/>
                  </a:lnTo>
                  <a:lnTo>
                    <a:pt x="0" y="426"/>
                  </a:lnTo>
                  <a:lnTo>
                    <a:pt x="282" y="426"/>
                  </a:lnTo>
                  <a:lnTo>
                    <a:pt x="282" y="423"/>
                  </a:lnTo>
                  <a:lnTo>
                    <a:pt x="278" y="4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A3F41247-4E8F-4C6C-A1C5-3F13C217E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194" y="3055926"/>
              <a:ext cx="776115" cy="528418"/>
            </a:xfrm>
            <a:custGeom>
              <a:avLst/>
              <a:gdLst>
                <a:gd name="T0" fmla="*/ 278 w 282"/>
                <a:gd name="T1" fmla="*/ 3 h 192"/>
                <a:gd name="T2" fmla="*/ 278 w 282"/>
                <a:gd name="T3" fmla="*/ 0 h 192"/>
                <a:gd name="T4" fmla="*/ 0 w 282"/>
                <a:gd name="T5" fmla="*/ 0 h 192"/>
                <a:gd name="T6" fmla="*/ 0 w 282"/>
                <a:gd name="T7" fmla="*/ 192 h 192"/>
                <a:gd name="T8" fmla="*/ 282 w 282"/>
                <a:gd name="T9" fmla="*/ 192 h 192"/>
                <a:gd name="T10" fmla="*/ 282 w 282"/>
                <a:gd name="T11" fmla="*/ 0 h 192"/>
                <a:gd name="T12" fmla="*/ 278 w 282"/>
                <a:gd name="T13" fmla="*/ 0 h 192"/>
                <a:gd name="T14" fmla="*/ 278 w 282"/>
                <a:gd name="T15" fmla="*/ 3 h 192"/>
                <a:gd name="T16" fmla="*/ 275 w 282"/>
                <a:gd name="T17" fmla="*/ 3 h 192"/>
                <a:gd name="T18" fmla="*/ 275 w 282"/>
                <a:gd name="T19" fmla="*/ 185 h 192"/>
                <a:gd name="T20" fmla="*/ 6 w 282"/>
                <a:gd name="T21" fmla="*/ 185 h 192"/>
                <a:gd name="T22" fmla="*/ 6 w 282"/>
                <a:gd name="T23" fmla="*/ 7 h 192"/>
                <a:gd name="T24" fmla="*/ 278 w 282"/>
                <a:gd name="T25" fmla="*/ 7 h 192"/>
                <a:gd name="T26" fmla="*/ 278 w 282"/>
                <a:gd name="T27" fmla="*/ 3 h 192"/>
                <a:gd name="T28" fmla="*/ 275 w 282"/>
                <a:gd name="T29" fmla="*/ 3 h 192"/>
                <a:gd name="T30" fmla="*/ 278 w 282"/>
                <a:gd name="T31" fmla="*/ 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192">
                  <a:moveTo>
                    <a:pt x="278" y="3"/>
                  </a:moveTo>
                  <a:lnTo>
                    <a:pt x="278" y="0"/>
                  </a:lnTo>
                  <a:lnTo>
                    <a:pt x="0" y="0"/>
                  </a:lnTo>
                  <a:lnTo>
                    <a:pt x="0" y="192"/>
                  </a:lnTo>
                  <a:lnTo>
                    <a:pt x="282" y="192"/>
                  </a:lnTo>
                  <a:lnTo>
                    <a:pt x="282" y="0"/>
                  </a:lnTo>
                  <a:lnTo>
                    <a:pt x="278" y="0"/>
                  </a:lnTo>
                  <a:lnTo>
                    <a:pt x="278" y="3"/>
                  </a:lnTo>
                  <a:lnTo>
                    <a:pt x="275" y="3"/>
                  </a:lnTo>
                  <a:lnTo>
                    <a:pt x="275" y="185"/>
                  </a:lnTo>
                  <a:lnTo>
                    <a:pt x="6" y="185"/>
                  </a:lnTo>
                  <a:lnTo>
                    <a:pt x="6" y="7"/>
                  </a:lnTo>
                  <a:lnTo>
                    <a:pt x="278" y="7"/>
                  </a:lnTo>
                  <a:lnTo>
                    <a:pt x="278" y="3"/>
                  </a:lnTo>
                  <a:lnTo>
                    <a:pt x="275" y="3"/>
                  </a:lnTo>
                  <a:lnTo>
                    <a:pt x="278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F4120148-55EA-4AB7-9703-A789D05AF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679" y="3055926"/>
              <a:ext cx="1243985" cy="401818"/>
            </a:xfrm>
            <a:custGeom>
              <a:avLst/>
              <a:gdLst>
                <a:gd name="T0" fmla="*/ 448 w 452"/>
                <a:gd name="T1" fmla="*/ 142 h 146"/>
                <a:gd name="T2" fmla="*/ 448 w 452"/>
                <a:gd name="T3" fmla="*/ 139 h 146"/>
                <a:gd name="T4" fmla="*/ 6 w 452"/>
                <a:gd name="T5" fmla="*/ 139 h 146"/>
                <a:gd name="T6" fmla="*/ 6 w 452"/>
                <a:gd name="T7" fmla="*/ 7 h 146"/>
                <a:gd name="T8" fmla="*/ 445 w 452"/>
                <a:gd name="T9" fmla="*/ 7 h 146"/>
                <a:gd name="T10" fmla="*/ 445 w 452"/>
                <a:gd name="T11" fmla="*/ 142 h 146"/>
                <a:gd name="T12" fmla="*/ 448 w 452"/>
                <a:gd name="T13" fmla="*/ 142 h 146"/>
                <a:gd name="T14" fmla="*/ 448 w 452"/>
                <a:gd name="T15" fmla="*/ 139 h 146"/>
                <a:gd name="T16" fmla="*/ 448 w 452"/>
                <a:gd name="T17" fmla="*/ 142 h 146"/>
                <a:gd name="T18" fmla="*/ 452 w 452"/>
                <a:gd name="T19" fmla="*/ 142 h 146"/>
                <a:gd name="T20" fmla="*/ 452 w 452"/>
                <a:gd name="T21" fmla="*/ 0 h 146"/>
                <a:gd name="T22" fmla="*/ 0 w 452"/>
                <a:gd name="T23" fmla="*/ 0 h 146"/>
                <a:gd name="T24" fmla="*/ 0 w 452"/>
                <a:gd name="T25" fmla="*/ 146 h 146"/>
                <a:gd name="T26" fmla="*/ 452 w 452"/>
                <a:gd name="T27" fmla="*/ 146 h 146"/>
                <a:gd name="T28" fmla="*/ 452 w 452"/>
                <a:gd name="T29" fmla="*/ 142 h 146"/>
                <a:gd name="T30" fmla="*/ 448 w 452"/>
                <a:gd name="T31" fmla="*/ 142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2" h="146">
                  <a:moveTo>
                    <a:pt x="448" y="142"/>
                  </a:moveTo>
                  <a:lnTo>
                    <a:pt x="448" y="139"/>
                  </a:lnTo>
                  <a:lnTo>
                    <a:pt x="6" y="139"/>
                  </a:lnTo>
                  <a:lnTo>
                    <a:pt x="6" y="7"/>
                  </a:lnTo>
                  <a:lnTo>
                    <a:pt x="445" y="7"/>
                  </a:lnTo>
                  <a:lnTo>
                    <a:pt x="445" y="142"/>
                  </a:lnTo>
                  <a:lnTo>
                    <a:pt x="448" y="142"/>
                  </a:lnTo>
                  <a:lnTo>
                    <a:pt x="448" y="139"/>
                  </a:lnTo>
                  <a:lnTo>
                    <a:pt x="448" y="142"/>
                  </a:lnTo>
                  <a:lnTo>
                    <a:pt x="452" y="142"/>
                  </a:lnTo>
                  <a:lnTo>
                    <a:pt x="452" y="0"/>
                  </a:lnTo>
                  <a:lnTo>
                    <a:pt x="0" y="0"/>
                  </a:lnTo>
                  <a:lnTo>
                    <a:pt x="0" y="146"/>
                  </a:lnTo>
                  <a:lnTo>
                    <a:pt x="452" y="146"/>
                  </a:lnTo>
                  <a:lnTo>
                    <a:pt x="452" y="142"/>
                  </a:lnTo>
                  <a:lnTo>
                    <a:pt x="448" y="1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F4723140-904C-4D49-B136-780096EA66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679" y="3499028"/>
              <a:ext cx="1243985" cy="401818"/>
            </a:xfrm>
            <a:custGeom>
              <a:avLst/>
              <a:gdLst>
                <a:gd name="T0" fmla="*/ 448 w 452"/>
                <a:gd name="T1" fmla="*/ 143 h 146"/>
                <a:gd name="T2" fmla="*/ 448 w 452"/>
                <a:gd name="T3" fmla="*/ 139 h 146"/>
                <a:gd name="T4" fmla="*/ 6 w 452"/>
                <a:gd name="T5" fmla="*/ 139 h 146"/>
                <a:gd name="T6" fmla="*/ 6 w 452"/>
                <a:gd name="T7" fmla="*/ 7 h 146"/>
                <a:gd name="T8" fmla="*/ 445 w 452"/>
                <a:gd name="T9" fmla="*/ 7 h 146"/>
                <a:gd name="T10" fmla="*/ 445 w 452"/>
                <a:gd name="T11" fmla="*/ 143 h 146"/>
                <a:gd name="T12" fmla="*/ 448 w 452"/>
                <a:gd name="T13" fmla="*/ 143 h 146"/>
                <a:gd name="T14" fmla="*/ 448 w 452"/>
                <a:gd name="T15" fmla="*/ 139 h 146"/>
                <a:gd name="T16" fmla="*/ 448 w 452"/>
                <a:gd name="T17" fmla="*/ 143 h 146"/>
                <a:gd name="T18" fmla="*/ 452 w 452"/>
                <a:gd name="T19" fmla="*/ 143 h 146"/>
                <a:gd name="T20" fmla="*/ 452 w 452"/>
                <a:gd name="T21" fmla="*/ 0 h 146"/>
                <a:gd name="T22" fmla="*/ 0 w 452"/>
                <a:gd name="T23" fmla="*/ 0 h 146"/>
                <a:gd name="T24" fmla="*/ 0 w 452"/>
                <a:gd name="T25" fmla="*/ 146 h 146"/>
                <a:gd name="T26" fmla="*/ 452 w 452"/>
                <a:gd name="T27" fmla="*/ 146 h 146"/>
                <a:gd name="T28" fmla="*/ 452 w 452"/>
                <a:gd name="T29" fmla="*/ 143 h 146"/>
                <a:gd name="T30" fmla="*/ 448 w 452"/>
                <a:gd name="T31" fmla="*/ 14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2" h="146">
                  <a:moveTo>
                    <a:pt x="448" y="143"/>
                  </a:moveTo>
                  <a:lnTo>
                    <a:pt x="448" y="139"/>
                  </a:lnTo>
                  <a:lnTo>
                    <a:pt x="6" y="139"/>
                  </a:lnTo>
                  <a:lnTo>
                    <a:pt x="6" y="7"/>
                  </a:lnTo>
                  <a:lnTo>
                    <a:pt x="445" y="7"/>
                  </a:lnTo>
                  <a:lnTo>
                    <a:pt x="445" y="143"/>
                  </a:lnTo>
                  <a:lnTo>
                    <a:pt x="448" y="143"/>
                  </a:lnTo>
                  <a:lnTo>
                    <a:pt x="448" y="139"/>
                  </a:lnTo>
                  <a:lnTo>
                    <a:pt x="448" y="143"/>
                  </a:lnTo>
                  <a:lnTo>
                    <a:pt x="452" y="143"/>
                  </a:lnTo>
                  <a:lnTo>
                    <a:pt x="452" y="0"/>
                  </a:lnTo>
                  <a:lnTo>
                    <a:pt x="0" y="0"/>
                  </a:lnTo>
                  <a:lnTo>
                    <a:pt x="0" y="146"/>
                  </a:lnTo>
                  <a:lnTo>
                    <a:pt x="452" y="146"/>
                  </a:lnTo>
                  <a:lnTo>
                    <a:pt x="452" y="143"/>
                  </a:lnTo>
                  <a:lnTo>
                    <a:pt x="448" y="1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8A63E286-1F39-4FE9-BFE8-74AFE744D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679" y="3944881"/>
              <a:ext cx="1243985" cy="401818"/>
            </a:xfrm>
            <a:custGeom>
              <a:avLst/>
              <a:gdLst>
                <a:gd name="T0" fmla="*/ 448 w 452"/>
                <a:gd name="T1" fmla="*/ 142 h 146"/>
                <a:gd name="T2" fmla="*/ 448 w 452"/>
                <a:gd name="T3" fmla="*/ 139 h 146"/>
                <a:gd name="T4" fmla="*/ 6 w 452"/>
                <a:gd name="T5" fmla="*/ 139 h 146"/>
                <a:gd name="T6" fmla="*/ 6 w 452"/>
                <a:gd name="T7" fmla="*/ 6 h 146"/>
                <a:gd name="T8" fmla="*/ 445 w 452"/>
                <a:gd name="T9" fmla="*/ 6 h 146"/>
                <a:gd name="T10" fmla="*/ 445 w 452"/>
                <a:gd name="T11" fmla="*/ 142 h 146"/>
                <a:gd name="T12" fmla="*/ 448 w 452"/>
                <a:gd name="T13" fmla="*/ 142 h 146"/>
                <a:gd name="T14" fmla="*/ 448 w 452"/>
                <a:gd name="T15" fmla="*/ 139 h 146"/>
                <a:gd name="T16" fmla="*/ 448 w 452"/>
                <a:gd name="T17" fmla="*/ 142 h 146"/>
                <a:gd name="T18" fmla="*/ 452 w 452"/>
                <a:gd name="T19" fmla="*/ 142 h 146"/>
                <a:gd name="T20" fmla="*/ 452 w 452"/>
                <a:gd name="T21" fmla="*/ 0 h 146"/>
                <a:gd name="T22" fmla="*/ 0 w 452"/>
                <a:gd name="T23" fmla="*/ 0 h 146"/>
                <a:gd name="T24" fmla="*/ 0 w 452"/>
                <a:gd name="T25" fmla="*/ 146 h 146"/>
                <a:gd name="T26" fmla="*/ 452 w 452"/>
                <a:gd name="T27" fmla="*/ 146 h 146"/>
                <a:gd name="T28" fmla="*/ 452 w 452"/>
                <a:gd name="T29" fmla="*/ 142 h 146"/>
                <a:gd name="T30" fmla="*/ 448 w 452"/>
                <a:gd name="T31" fmla="*/ 142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2" h="146">
                  <a:moveTo>
                    <a:pt x="448" y="142"/>
                  </a:moveTo>
                  <a:lnTo>
                    <a:pt x="448" y="139"/>
                  </a:lnTo>
                  <a:lnTo>
                    <a:pt x="6" y="139"/>
                  </a:lnTo>
                  <a:lnTo>
                    <a:pt x="6" y="6"/>
                  </a:lnTo>
                  <a:lnTo>
                    <a:pt x="445" y="6"/>
                  </a:lnTo>
                  <a:lnTo>
                    <a:pt x="445" y="142"/>
                  </a:lnTo>
                  <a:lnTo>
                    <a:pt x="448" y="142"/>
                  </a:lnTo>
                  <a:lnTo>
                    <a:pt x="448" y="139"/>
                  </a:lnTo>
                  <a:lnTo>
                    <a:pt x="448" y="142"/>
                  </a:lnTo>
                  <a:lnTo>
                    <a:pt x="452" y="142"/>
                  </a:lnTo>
                  <a:lnTo>
                    <a:pt x="452" y="0"/>
                  </a:lnTo>
                  <a:lnTo>
                    <a:pt x="0" y="0"/>
                  </a:lnTo>
                  <a:lnTo>
                    <a:pt x="0" y="146"/>
                  </a:lnTo>
                  <a:lnTo>
                    <a:pt x="452" y="146"/>
                  </a:lnTo>
                  <a:lnTo>
                    <a:pt x="452" y="142"/>
                  </a:lnTo>
                  <a:lnTo>
                    <a:pt x="448" y="1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82568853-F0B4-4505-B5FD-681637B54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679" y="4387981"/>
              <a:ext cx="1243985" cy="401818"/>
            </a:xfrm>
            <a:custGeom>
              <a:avLst/>
              <a:gdLst>
                <a:gd name="T0" fmla="*/ 448 w 452"/>
                <a:gd name="T1" fmla="*/ 143 h 146"/>
                <a:gd name="T2" fmla="*/ 448 w 452"/>
                <a:gd name="T3" fmla="*/ 139 h 146"/>
                <a:gd name="T4" fmla="*/ 6 w 452"/>
                <a:gd name="T5" fmla="*/ 139 h 146"/>
                <a:gd name="T6" fmla="*/ 6 w 452"/>
                <a:gd name="T7" fmla="*/ 7 h 146"/>
                <a:gd name="T8" fmla="*/ 445 w 452"/>
                <a:gd name="T9" fmla="*/ 7 h 146"/>
                <a:gd name="T10" fmla="*/ 445 w 452"/>
                <a:gd name="T11" fmla="*/ 143 h 146"/>
                <a:gd name="T12" fmla="*/ 448 w 452"/>
                <a:gd name="T13" fmla="*/ 143 h 146"/>
                <a:gd name="T14" fmla="*/ 448 w 452"/>
                <a:gd name="T15" fmla="*/ 139 h 146"/>
                <a:gd name="T16" fmla="*/ 448 w 452"/>
                <a:gd name="T17" fmla="*/ 143 h 146"/>
                <a:gd name="T18" fmla="*/ 452 w 452"/>
                <a:gd name="T19" fmla="*/ 143 h 146"/>
                <a:gd name="T20" fmla="*/ 452 w 452"/>
                <a:gd name="T21" fmla="*/ 0 h 146"/>
                <a:gd name="T22" fmla="*/ 0 w 452"/>
                <a:gd name="T23" fmla="*/ 0 h 146"/>
                <a:gd name="T24" fmla="*/ 0 w 452"/>
                <a:gd name="T25" fmla="*/ 146 h 146"/>
                <a:gd name="T26" fmla="*/ 452 w 452"/>
                <a:gd name="T27" fmla="*/ 146 h 146"/>
                <a:gd name="T28" fmla="*/ 452 w 452"/>
                <a:gd name="T29" fmla="*/ 143 h 146"/>
                <a:gd name="T30" fmla="*/ 448 w 452"/>
                <a:gd name="T31" fmla="*/ 14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2" h="146">
                  <a:moveTo>
                    <a:pt x="448" y="143"/>
                  </a:moveTo>
                  <a:lnTo>
                    <a:pt x="448" y="139"/>
                  </a:lnTo>
                  <a:lnTo>
                    <a:pt x="6" y="139"/>
                  </a:lnTo>
                  <a:lnTo>
                    <a:pt x="6" y="7"/>
                  </a:lnTo>
                  <a:lnTo>
                    <a:pt x="445" y="7"/>
                  </a:lnTo>
                  <a:lnTo>
                    <a:pt x="445" y="143"/>
                  </a:lnTo>
                  <a:lnTo>
                    <a:pt x="448" y="143"/>
                  </a:lnTo>
                  <a:lnTo>
                    <a:pt x="448" y="139"/>
                  </a:lnTo>
                  <a:lnTo>
                    <a:pt x="448" y="143"/>
                  </a:lnTo>
                  <a:lnTo>
                    <a:pt x="452" y="143"/>
                  </a:lnTo>
                  <a:lnTo>
                    <a:pt x="452" y="0"/>
                  </a:lnTo>
                  <a:lnTo>
                    <a:pt x="0" y="0"/>
                  </a:lnTo>
                  <a:lnTo>
                    <a:pt x="0" y="146"/>
                  </a:lnTo>
                  <a:lnTo>
                    <a:pt x="452" y="146"/>
                  </a:lnTo>
                  <a:lnTo>
                    <a:pt x="452" y="143"/>
                  </a:lnTo>
                  <a:lnTo>
                    <a:pt x="448" y="1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3B6E4609-29C0-430D-B722-B7778F134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8969" y="2643099"/>
              <a:ext cx="3426462" cy="2325592"/>
            </a:xfrm>
            <a:custGeom>
              <a:avLst/>
              <a:gdLst>
                <a:gd name="T0" fmla="*/ 683 w 724"/>
                <a:gd name="T1" fmla="*/ 492 h 492"/>
                <a:gd name="T2" fmla="*/ 40 w 724"/>
                <a:gd name="T3" fmla="*/ 492 h 492"/>
                <a:gd name="T4" fmla="*/ 0 w 724"/>
                <a:gd name="T5" fmla="*/ 452 h 492"/>
                <a:gd name="T6" fmla="*/ 0 w 724"/>
                <a:gd name="T7" fmla="*/ 41 h 492"/>
                <a:gd name="T8" fmla="*/ 40 w 724"/>
                <a:gd name="T9" fmla="*/ 0 h 492"/>
                <a:gd name="T10" fmla="*/ 683 w 724"/>
                <a:gd name="T11" fmla="*/ 0 h 492"/>
                <a:gd name="T12" fmla="*/ 724 w 724"/>
                <a:gd name="T13" fmla="*/ 41 h 492"/>
                <a:gd name="T14" fmla="*/ 724 w 724"/>
                <a:gd name="T15" fmla="*/ 452 h 492"/>
                <a:gd name="T16" fmla="*/ 683 w 724"/>
                <a:gd name="T17" fmla="*/ 492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4" h="492">
                  <a:moveTo>
                    <a:pt x="683" y="492"/>
                  </a:moveTo>
                  <a:cubicBezTo>
                    <a:pt x="40" y="492"/>
                    <a:pt x="40" y="492"/>
                    <a:pt x="40" y="492"/>
                  </a:cubicBezTo>
                  <a:cubicBezTo>
                    <a:pt x="18" y="492"/>
                    <a:pt x="0" y="474"/>
                    <a:pt x="0" y="45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9"/>
                    <a:pt x="18" y="0"/>
                    <a:pt x="40" y="0"/>
                  </a:cubicBezTo>
                  <a:cubicBezTo>
                    <a:pt x="683" y="0"/>
                    <a:pt x="683" y="0"/>
                    <a:pt x="683" y="0"/>
                  </a:cubicBezTo>
                  <a:cubicBezTo>
                    <a:pt x="706" y="0"/>
                    <a:pt x="724" y="19"/>
                    <a:pt x="724" y="41"/>
                  </a:cubicBezTo>
                  <a:cubicBezTo>
                    <a:pt x="724" y="452"/>
                    <a:pt x="724" y="452"/>
                    <a:pt x="724" y="452"/>
                  </a:cubicBezTo>
                  <a:cubicBezTo>
                    <a:pt x="724" y="474"/>
                    <a:pt x="706" y="492"/>
                    <a:pt x="683" y="492"/>
                  </a:cubicBezTo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84EF5D42-0820-4325-BBAD-E6E28B509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312" y="2786212"/>
              <a:ext cx="3187023" cy="2097161"/>
            </a:xfrm>
            <a:custGeom>
              <a:avLst/>
              <a:gdLst>
                <a:gd name="T0" fmla="*/ 657 w 673"/>
                <a:gd name="T1" fmla="*/ 444 h 444"/>
                <a:gd name="T2" fmla="*/ 17 w 673"/>
                <a:gd name="T3" fmla="*/ 444 h 444"/>
                <a:gd name="T4" fmla="*/ 0 w 673"/>
                <a:gd name="T5" fmla="*/ 427 h 444"/>
                <a:gd name="T6" fmla="*/ 0 w 673"/>
                <a:gd name="T7" fmla="*/ 16 h 444"/>
                <a:gd name="T8" fmla="*/ 17 w 673"/>
                <a:gd name="T9" fmla="*/ 0 h 444"/>
                <a:gd name="T10" fmla="*/ 657 w 673"/>
                <a:gd name="T11" fmla="*/ 0 h 444"/>
                <a:gd name="T12" fmla="*/ 673 w 673"/>
                <a:gd name="T13" fmla="*/ 16 h 444"/>
                <a:gd name="T14" fmla="*/ 673 w 673"/>
                <a:gd name="T15" fmla="*/ 427 h 444"/>
                <a:gd name="T16" fmla="*/ 657 w 673"/>
                <a:gd name="T17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3" h="444">
                  <a:moveTo>
                    <a:pt x="657" y="444"/>
                  </a:moveTo>
                  <a:cubicBezTo>
                    <a:pt x="17" y="444"/>
                    <a:pt x="17" y="444"/>
                    <a:pt x="17" y="444"/>
                  </a:cubicBezTo>
                  <a:cubicBezTo>
                    <a:pt x="8" y="444"/>
                    <a:pt x="0" y="436"/>
                    <a:pt x="0" y="42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657" y="0"/>
                    <a:pt x="657" y="0"/>
                    <a:pt x="657" y="0"/>
                  </a:cubicBezTo>
                  <a:cubicBezTo>
                    <a:pt x="666" y="0"/>
                    <a:pt x="673" y="7"/>
                    <a:pt x="673" y="16"/>
                  </a:cubicBezTo>
                  <a:cubicBezTo>
                    <a:pt x="673" y="427"/>
                    <a:pt x="673" y="427"/>
                    <a:pt x="673" y="427"/>
                  </a:cubicBezTo>
                  <a:cubicBezTo>
                    <a:pt x="673" y="436"/>
                    <a:pt x="666" y="444"/>
                    <a:pt x="657" y="44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24">
              <a:extLst>
                <a:ext uri="{FF2B5EF4-FFF2-40B4-BE49-F238E27FC236}">
                  <a16:creationId xmlns:a16="http://schemas.microsoft.com/office/drawing/2014/main" id="{235F2E45-1E67-4DA9-918B-65EB69DED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3265" y="4965938"/>
              <a:ext cx="2688878" cy="35779"/>
            </a:xfrm>
            <a:prstGeom prst="rect">
              <a:avLst/>
            </a:pr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2D51AB6B-E182-4C18-86E3-B163137F0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3650" y="5084283"/>
              <a:ext cx="407323" cy="434844"/>
            </a:xfrm>
            <a:custGeom>
              <a:avLst/>
              <a:gdLst>
                <a:gd name="T0" fmla="*/ 42 w 148"/>
                <a:gd name="T1" fmla="*/ 0 h 158"/>
                <a:gd name="T2" fmla="*/ 148 w 148"/>
                <a:gd name="T3" fmla="*/ 0 h 158"/>
                <a:gd name="T4" fmla="*/ 116 w 148"/>
                <a:gd name="T5" fmla="*/ 158 h 158"/>
                <a:gd name="T6" fmla="*/ 0 w 148"/>
                <a:gd name="T7" fmla="*/ 158 h 158"/>
                <a:gd name="T8" fmla="*/ 42 w 148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58">
                  <a:moveTo>
                    <a:pt x="42" y="0"/>
                  </a:moveTo>
                  <a:lnTo>
                    <a:pt x="148" y="0"/>
                  </a:lnTo>
                  <a:lnTo>
                    <a:pt x="116" y="158"/>
                  </a:lnTo>
                  <a:lnTo>
                    <a:pt x="0" y="15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C3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4911E5B6-2C4D-4573-A23C-15746DA0A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931" y="5100796"/>
              <a:ext cx="401818" cy="418331"/>
            </a:xfrm>
            <a:custGeom>
              <a:avLst/>
              <a:gdLst>
                <a:gd name="T0" fmla="*/ 0 w 146"/>
                <a:gd name="T1" fmla="*/ 0 h 152"/>
                <a:gd name="T2" fmla="*/ 31 w 146"/>
                <a:gd name="T3" fmla="*/ 152 h 152"/>
                <a:gd name="T4" fmla="*/ 146 w 146"/>
                <a:gd name="T5" fmla="*/ 152 h 152"/>
                <a:gd name="T6" fmla="*/ 108 w 146"/>
                <a:gd name="T7" fmla="*/ 0 h 152"/>
                <a:gd name="T8" fmla="*/ 0 w 146"/>
                <a:gd name="T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152">
                  <a:moveTo>
                    <a:pt x="0" y="0"/>
                  </a:moveTo>
                  <a:lnTo>
                    <a:pt x="31" y="152"/>
                  </a:lnTo>
                  <a:lnTo>
                    <a:pt x="146" y="152"/>
                  </a:lnTo>
                  <a:lnTo>
                    <a:pt x="1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CF491EF5-978F-4DDD-BA44-CDA768AFF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884" y="5585179"/>
              <a:ext cx="1131145" cy="264209"/>
            </a:xfrm>
            <a:custGeom>
              <a:avLst/>
              <a:gdLst>
                <a:gd name="T0" fmla="*/ 228 w 239"/>
                <a:gd name="T1" fmla="*/ 56 h 56"/>
                <a:gd name="T2" fmla="*/ 11 w 239"/>
                <a:gd name="T3" fmla="*/ 56 h 56"/>
                <a:gd name="T4" fmla="*/ 0 w 239"/>
                <a:gd name="T5" fmla="*/ 44 h 56"/>
                <a:gd name="T6" fmla="*/ 3 w 239"/>
                <a:gd name="T7" fmla="*/ 10 h 56"/>
                <a:gd name="T8" fmla="*/ 14 w 239"/>
                <a:gd name="T9" fmla="*/ 0 h 56"/>
                <a:gd name="T10" fmla="*/ 226 w 239"/>
                <a:gd name="T11" fmla="*/ 1 h 56"/>
                <a:gd name="T12" fmla="*/ 236 w 239"/>
                <a:gd name="T13" fmla="*/ 11 h 56"/>
                <a:gd name="T14" fmla="*/ 239 w 239"/>
                <a:gd name="T15" fmla="*/ 44 h 56"/>
                <a:gd name="T16" fmla="*/ 228 w 239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" h="56">
                  <a:moveTo>
                    <a:pt x="228" y="56"/>
                  </a:moveTo>
                  <a:cubicBezTo>
                    <a:pt x="11" y="56"/>
                    <a:pt x="11" y="56"/>
                    <a:pt x="11" y="56"/>
                  </a:cubicBezTo>
                  <a:cubicBezTo>
                    <a:pt x="5" y="56"/>
                    <a:pt x="0" y="50"/>
                    <a:pt x="0" y="44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4"/>
                    <a:pt x="8" y="0"/>
                    <a:pt x="14" y="0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31" y="1"/>
                    <a:pt x="236" y="6"/>
                    <a:pt x="236" y="11"/>
                  </a:cubicBezTo>
                  <a:cubicBezTo>
                    <a:pt x="239" y="44"/>
                    <a:pt x="239" y="44"/>
                    <a:pt x="239" y="44"/>
                  </a:cubicBezTo>
                  <a:cubicBezTo>
                    <a:pt x="239" y="50"/>
                    <a:pt x="234" y="56"/>
                    <a:pt x="228" y="56"/>
                  </a:cubicBezTo>
                </a:path>
              </a:pathLst>
            </a:custGeom>
            <a:solidFill>
              <a:srgbClr val="C3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28">
              <a:extLst>
                <a:ext uri="{FF2B5EF4-FFF2-40B4-BE49-F238E27FC236}">
                  <a16:creationId xmlns:a16="http://schemas.microsoft.com/office/drawing/2014/main" id="{199DEA2B-04D6-41F8-AACC-537BFE109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9815" y="2700896"/>
              <a:ext cx="35777" cy="38531"/>
            </a:xfrm>
            <a:prstGeom prst="ellipse">
              <a:avLst/>
            </a:prstGeom>
            <a:solidFill>
              <a:srgbClr val="989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1173B648-730F-4F73-8870-01C1FC2F7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530" y="5092538"/>
              <a:ext cx="162378" cy="33026"/>
            </a:xfrm>
            <a:custGeom>
              <a:avLst/>
              <a:gdLst>
                <a:gd name="T0" fmla="*/ 30 w 34"/>
                <a:gd name="T1" fmla="*/ 7 h 7"/>
                <a:gd name="T2" fmla="*/ 3 w 34"/>
                <a:gd name="T3" fmla="*/ 7 h 7"/>
                <a:gd name="T4" fmla="*/ 0 w 34"/>
                <a:gd name="T5" fmla="*/ 3 h 7"/>
                <a:gd name="T6" fmla="*/ 0 w 34"/>
                <a:gd name="T7" fmla="*/ 3 h 7"/>
                <a:gd name="T8" fmla="*/ 3 w 34"/>
                <a:gd name="T9" fmla="*/ 0 h 7"/>
                <a:gd name="T10" fmla="*/ 30 w 34"/>
                <a:gd name="T11" fmla="*/ 0 h 7"/>
                <a:gd name="T12" fmla="*/ 34 w 34"/>
                <a:gd name="T13" fmla="*/ 3 h 7"/>
                <a:gd name="T14" fmla="*/ 34 w 34"/>
                <a:gd name="T15" fmla="*/ 3 h 7"/>
                <a:gd name="T16" fmla="*/ 30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4" y="1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6"/>
                    <a:pt x="32" y="7"/>
                    <a:pt x="30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7649F93A-B733-45B4-99E7-0A2F23F64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008" y="5235652"/>
              <a:ext cx="250447" cy="60548"/>
            </a:xfrm>
            <a:custGeom>
              <a:avLst/>
              <a:gdLst>
                <a:gd name="T0" fmla="*/ 48 w 53"/>
                <a:gd name="T1" fmla="*/ 13 h 13"/>
                <a:gd name="T2" fmla="*/ 5 w 53"/>
                <a:gd name="T3" fmla="*/ 13 h 13"/>
                <a:gd name="T4" fmla="*/ 0 w 53"/>
                <a:gd name="T5" fmla="*/ 7 h 13"/>
                <a:gd name="T6" fmla="*/ 0 w 53"/>
                <a:gd name="T7" fmla="*/ 6 h 13"/>
                <a:gd name="T8" fmla="*/ 5 w 53"/>
                <a:gd name="T9" fmla="*/ 0 h 13"/>
                <a:gd name="T10" fmla="*/ 48 w 53"/>
                <a:gd name="T11" fmla="*/ 0 h 13"/>
                <a:gd name="T12" fmla="*/ 53 w 53"/>
                <a:gd name="T13" fmla="*/ 6 h 13"/>
                <a:gd name="T14" fmla="*/ 53 w 53"/>
                <a:gd name="T15" fmla="*/ 7 h 13"/>
                <a:gd name="T16" fmla="*/ 48 w 53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13">
                  <a:moveTo>
                    <a:pt x="48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1" y="0"/>
                    <a:pt x="53" y="3"/>
                    <a:pt x="53" y="6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10"/>
                    <a:pt x="51" y="13"/>
                    <a:pt x="48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88D410FB-909F-43D1-A5D0-7881E6493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7747" y="5318217"/>
              <a:ext cx="165131" cy="63301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1BCC6376-EE10-4500-8624-BB0626AED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2406" y="5403536"/>
              <a:ext cx="927484" cy="66052"/>
            </a:xfrm>
            <a:custGeom>
              <a:avLst/>
              <a:gdLst>
                <a:gd name="T0" fmla="*/ 191 w 196"/>
                <a:gd name="T1" fmla="*/ 14 h 14"/>
                <a:gd name="T2" fmla="*/ 5 w 196"/>
                <a:gd name="T3" fmla="*/ 14 h 14"/>
                <a:gd name="T4" fmla="*/ 0 w 196"/>
                <a:gd name="T5" fmla="*/ 9 h 14"/>
                <a:gd name="T6" fmla="*/ 0 w 196"/>
                <a:gd name="T7" fmla="*/ 6 h 14"/>
                <a:gd name="T8" fmla="*/ 5 w 196"/>
                <a:gd name="T9" fmla="*/ 0 h 14"/>
                <a:gd name="T10" fmla="*/ 191 w 196"/>
                <a:gd name="T11" fmla="*/ 0 h 14"/>
                <a:gd name="T12" fmla="*/ 196 w 196"/>
                <a:gd name="T13" fmla="*/ 6 h 14"/>
                <a:gd name="T14" fmla="*/ 196 w 196"/>
                <a:gd name="T15" fmla="*/ 9 h 14"/>
                <a:gd name="T16" fmla="*/ 191 w 196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14">
                  <a:moveTo>
                    <a:pt x="191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2" y="14"/>
                    <a:pt x="0" y="12"/>
                    <a:pt x="0" y="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194" y="0"/>
                    <a:pt x="196" y="3"/>
                    <a:pt x="196" y="6"/>
                  </a:cubicBezTo>
                  <a:cubicBezTo>
                    <a:pt x="196" y="9"/>
                    <a:pt x="196" y="9"/>
                    <a:pt x="196" y="9"/>
                  </a:cubicBezTo>
                  <a:cubicBezTo>
                    <a:pt x="196" y="12"/>
                    <a:pt x="194" y="14"/>
                    <a:pt x="191" y="14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A54ACCE5-4580-40C4-BBEB-B60D4AAB5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8383" y="5235652"/>
              <a:ext cx="165131" cy="60548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439CB412-2727-4F7D-8584-8324B6F5F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035" y="5235652"/>
              <a:ext cx="162378" cy="60548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56D6BFCE-A871-4435-9E29-05CE75128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936" y="5235652"/>
              <a:ext cx="159626" cy="60548"/>
            </a:xfrm>
            <a:custGeom>
              <a:avLst/>
              <a:gdLst>
                <a:gd name="T0" fmla="*/ 29 w 34"/>
                <a:gd name="T1" fmla="*/ 13 h 13"/>
                <a:gd name="T2" fmla="*/ 6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6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618754D5-A826-4724-B298-845AB1471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742" y="5235652"/>
              <a:ext cx="159626" cy="60548"/>
            </a:xfrm>
            <a:custGeom>
              <a:avLst/>
              <a:gdLst>
                <a:gd name="T0" fmla="*/ 29 w 34"/>
                <a:gd name="T1" fmla="*/ 13 h 13"/>
                <a:gd name="T2" fmla="*/ 6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6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607C02CA-B53E-4088-BF24-31587FA20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5644" y="5235652"/>
              <a:ext cx="165131" cy="60548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BEC8D0FD-150C-4D6B-855D-7847F615F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800" y="5238405"/>
              <a:ext cx="137609" cy="137609"/>
            </a:xfrm>
            <a:custGeom>
              <a:avLst/>
              <a:gdLst>
                <a:gd name="T0" fmla="*/ 24 w 29"/>
                <a:gd name="T1" fmla="*/ 29 h 29"/>
                <a:gd name="T2" fmla="*/ 5 w 29"/>
                <a:gd name="T3" fmla="*/ 29 h 29"/>
                <a:gd name="T4" fmla="*/ 0 w 29"/>
                <a:gd name="T5" fmla="*/ 24 h 29"/>
                <a:gd name="T6" fmla="*/ 0 w 29"/>
                <a:gd name="T7" fmla="*/ 5 h 29"/>
                <a:gd name="T8" fmla="*/ 5 w 29"/>
                <a:gd name="T9" fmla="*/ 0 h 29"/>
                <a:gd name="T10" fmla="*/ 24 w 29"/>
                <a:gd name="T11" fmla="*/ 0 h 29"/>
                <a:gd name="T12" fmla="*/ 29 w 29"/>
                <a:gd name="T13" fmla="*/ 5 h 29"/>
                <a:gd name="T14" fmla="*/ 29 w 29"/>
                <a:gd name="T15" fmla="*/ 24 h 29"/>
                <a:gd name="T16" fmla="*/ 24 w 29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9">
                  <a:moveTo>
                    <a:pt x="24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2" y="29"/>
                    <a:pt x="0" y="27"/>
                    <a:pt x="0" y="2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29" y="2"/>
                    <a:pt x="29" y="5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7"/>
                    <a:pt x="27" y="29"/>
                    <a:pt x="24" y="29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9">
              <a:extLst>
                <a:ext uri="{FF2B5EF4-FFF2-40B4-BE49-F238E27FC236}">
                  <a16:creationId xmlns:a16="http://schemas.microsoft.com/office/drawing/2014/main" id="{7BED2D9F-D990-4645-83E0-2312355AD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122" y="5153086"/>
              <a:ext cx="159626" cy="63301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0">
              <a:extLst>
                <a:ext uri="{FF2B5EF4-FFF2-40B4-BE49-F238E27FC236}">
                  <a16:creationId xmlns:a16="http://schemas.microsoft.com/office/drawing/2014/main" id="{BCEE4BA7-4850-4DDD-B50F-1E8549BEB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023" y="5153086"/>
              <a:ext cx="165131" cy="63301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1">
              <a:extLst>
                <a:ext uri="{FF2B5EF4-FFF2-40B4-BE49-F238E27FC236}">
                  <a16:creationId xmlns:a16="http://schemas.microsoft.com/office/drawing/2014/main" id="{CA50997F-75FE-4DDF-905C-4760E6024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2330" y="5092538"/>
              <a:ext cx="165131" cy="33026"/>
            </a:xfrm>
            <a:custGeom>
              <a:avLst/>
              <a:gdLst>
                <a:gd name="T0" fmla="*/ 31 w 35"/>
                <a:gd name="T1" fmla="*/ 7 h 7"/>
                <a:gd name="T2" fmla="*/ 4 w 35"/>
                <a:gd name="T3" fmla="*/ 7 h 7"/>
                <a:gd name="T4" fmla="*/ 0 w 35"/>
                <a:gd name="T5" fmla="*/ 3 h 7"/>
                <a:gd name="T6" fmla="*/ 0 w 35"/>
                <a:gd name="T7" fmla="*/ 3 h 7"/>
                <a:gd name="T8" fmla="*/ 4 w 35"/>
                <a:gd name="T9" fmla="*/ 0 h 7"/>
                <a:gd name="T10" fmla="*/ 31 w 35"/>
                <a:gd name="T11" fmla="*/ 0 h 7"/>
                <a:gd name="T12" fmla="*/ 35 w 35"/>
                <a:gd name="T13" fmla="*/ 3 h 7"/>
                <a:gd name="T14" fmla="*/ 35 w 35"/>
                <a:gd name="T15" fmla="*/ 3 h 7"/>
                <a:gd name="T16" fmla="*/ 31 w 3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5" y="1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2">
              <a:extLst>
                <a:ext uri="{FF2B5EF4-FFF2-40B4-BE49-F238E27FC236}">
                  <a16:creationId xmlns:a16="http://schemas.microsoft.com/office/drawing/2014/main" id="{692A5CEE-8DF8-4FB6-B480-94B72ADB0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884" y="5092538"/>
              <a:ext cx="159626" cy="33026"/>
            </a:xfrm>
            <a:custGeom>
              <a:avLst/>
              <a:gdLst>
                <a:gd name="T0" fmla="*/ 30 w 34"/>
                <a:gd name="T1" fmla="*/ 7 h 7"/>
                <a:gd name="T2" fmla="*/ 4 w 34"/>
                <a:gd name="T3" fmla="*/ 7 h 7"/>
                <a:gd name="T4" fmla="*/ 0 w 34"/>
                <a:gd name="T5" fmla="*/ 3 h 7"/>
                <a:gd name="T6" fmla="*/ 0 w 34"/>
                <a:gd name="T7" fmla="*/ 3 h 7"/>
                <a:gd name="T8" fmla="*/ 4 w 34"/>
                <a:gd name="T9" fmla="*/ 0 h 7"/>
                <a:gd name="T10" fmla="*/ 30 w 34"/>
                <a:gd name="T11" fmla="*/ 0 h 7"/>
                <a:gd name="T12" fmla="*/ 34 w 34"/>
                <a:gd name="T13" fmla="*/ 3 h 7"/>
                <a:gd name="T14" fmla="*/ 34 w 34"/>
                <a:gd name="T15" fmla="*/ 3 h 7"/>
                <a:gd name="T16" fmla="*/ 30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0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4" y="1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6"/>
                    <a:pt x="33" y="7"/>
                    <a:pt x="30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3">
              <a:extLst>
                <a:ext uri="{FF2B5EF4-FFF2-40B4-BE49-F238E27FC236}">
                  <a16:creationId xmlns:a16="http://schemas.microsoft.com/office/drawing/2014/main" id="{75464CC0-0328-4868-9F72-E30BE0B0C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7138" y="5092538"/>
              <a:ext cx="165131" cy="33026"/>
            </a:xfrm>
            <a:custGeom>
              <a:avLst/>
              <a:gdLst>
                <a:gd name="T0" fmla="*/ 31 w 35"/>
                <a:gd name="T1" fmla="*/ 7 h 7"/>
                <a:gd name="T2" fmla="*/ 4 w 35"/>
                <a:gd name="T3" fmla="*/ 7 h 7"/>
                <a:gd name="T4" fmla="*/ 0 w 35"/>
                <a:gd name="T5" fmla="*/ 3 h 7"/>
                <a:gd name="T6" fmla="*/ 0 w 35"/>
                <a:gd name="T7" fmla="*/ 3 h 7"/>
                <a:gd name="T8" fmla="*/ 4 w 35"/>
                <a:gd name="T9" fmla="*/ 0 h 7"/>
                <a:gd name="T10" fmla="*/ 31 w 35"/>
                <a:gd name="T11" fmla="*/ 0 h 7"/>
                <a:gd name="T12" fmla="*/ 35 w 35"/>
                <a:gd name="T13" fmla="*/ 3 h 7"/>
                <a:gd name="T14" fmla="*/ 35 w 35"/>
                <a:gd name="T15" fmla="*/ 3 h 7"/>
                <a:gd name="T16" fmla="*/ 31 w 3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5" y="1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4">
              <a:extLst>
                <a:ext uri="{FF2B5EF4-FFF2-40B4-BE49-F238E27FC236}">
                  <a16:creationId xmlns:a16="http://schemas.microsoft.com/office/drawing/2014/main" id="{CCC45184-7D00-43DE-A9CD-FB9E96554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9791" y="5092538"/>
              <a:ext cx="162378" cy="33026"/>
            </a:xfrm>
            <a:custGeom>
              <a:avLst/>
              <a:gdLst>
                <a:gd name="T0" fmla="*/ 30 w 34"/>
                <a:gd name="T1" fmla="*/ 7 h 7"/>
                <a:gd name="T2" fmla="*/ 3 w 34"/>
                <a:gd name="T3" fmla="*/ 7 h 7"/>
                <a:gd name="T4" fmla="*/ 0 w 34"/>
                <a:gd name="T5" fmla="*/ 3 h 7"/>
                <a:gd name="T6" fmla="*/ 0 w 34"/>
                <a:gd name="T7" fmla="*/ 3 h 7"/>
                <a:gd name="T8" fmla="*/ 3 w 34"/>
                <a:gd name="T9" fmla="*/ 0 h 7"/>
                <a:gd name="T10" fmla="*/ 30 w 34"/>
                <a:gd name="T11" fmla="*/ 0 h 7"/>
                <a:gd name="T12" fmla="*/ 34 w 34"/>
                <a:gd name="T13" fmla="*/ 3 h 7"/>
                <a:gd name="T14" fmla="*/ 34 w 34"/>
                <a:gd name="T15" fmla="*/ 3 h 7"/>
                <a:gd name="T16" fmla="*/ 30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4" y="1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6"/>
                    <a:pt x="32" y="7"/>
                    <a:pt x="30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5">
              <a:extLst>
                <a:ext uri="{FF2B5EF4-FFF2-40B4-BE49-F238E27FC236}">
                  <a16:creationId xmlns:a16="http://schemas.microsoft.com/office/drawing/2014/main" id="{20387D47-A5BC-4FE4-B21A-16180368C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9591" y="5092538"/>
              <a:ext cx="165131" cy="33026"/>
            </a:xfrm>
            <a:custGeom>
              <a:avLst/>
              <a:gdLst>
                <a:gd name="T0" fmla="*/ 31 w 35"/>
                <a:gd name="T1" fmla="*/ 7 h 7"/>
                <a:gd name="T2" fmla="*/ 4 w 35"/>
                <a:gd name="T3" fmla="*/ 7 h 7"/>
                <a:gd name="T4" fmla="*/ 0 w 35"/>
                <a:gd name="T5" fmla="*/ 3 h 7"/>
                <a:gd name="T6" fmla="*/ 0 w 35"/>
                <a:gd name="T7" fmla="*/ 3 h 7"/>
                <a:gd name="T8" fmla="*/ 4 w 35"/>
                <a:gd name="T9" fmla="*/ 0 h 7"/>
                <a:gd name="T10" fmla="*/ 31 w 35"/>
                <a:gd name="T11" fmla="*/ 0 h 7"/>
                <a:gd name="T12" fmla="*/ 35 w 35"/>
                <a:gd name="T13" fmla="*/ 3 h 7"/>
                <a:gd name="T14" fmla="*/ 35 w 35"/>
                <a:gd name="T15" fmla="*/ 3 h 7"/>
                <a:gd name="T16" fmla="*/ 31 w 3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5" y="1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6">
              <a:extLst>
                <a:ext uri="{FF2B5EF4-FFF2-40B4-BE49-F238E27FC236}">
                  <a16:creationId xmlns:a16="http://schemas.microsoft.com/office/drawing/2014/main" id="{2C2EB141-1332-4FA5-A9B9-AA1F1BADC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739" y="5092538"/>
              <a:ext cx="167882" cy="33026"/>
            </a:xfrm>
            <a:custGeom>
              <a:avLst/>
              <a:gdLst>
                <a:gd name="T0" fmla="*/ 31 w 35"/>
                <a:gd name="T1" fmla="*/ 7 h 7"/>
                <a:gd name="T2" fmla="*/ 4 w 35"/>
                <a:gd name="T3" fmla="*/ 7 h 7"/>
                <a:gd name="T4" fmla="*/ 0 w 35"/>
                <a:gd name="T5" fmla="*/ 3 h 7"/>
                <a:gd name="T6" fmla="*/ 0 w 35"/>
                <a:gd name="T7" fmla="*/ 3 h 7"/>
                <a:gd name="T8" fmla="*/ 4 w 35"/>
                <a:gd name="T9" fmla="*/ 0 h 7"/>
                <a:gd name="T10" fmla="*/ 31 w 35"/>
                <a:gd name="T11" fmla="*/ 0 h 7"/>
                <a:gd name="T12" fmla="*/ 35 w 35"/>
                <a:gd name="T13" fmla="*/ 3 h 7"/>
                <a:gd name="T14" fmla="*/ 35 w 35"/>
                <a:gd name="T15" fmla="*/ 3 h 7"/>
                <a:gd name="T16" fmla="*/ 31 w 3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5" y="1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34F6D280-20C2-4572-A167-7033181F7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274" y="5153086"/>
              <a:ext cx="159626" cy="63301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8">
              <a:extLst>
                <a:ext uri="{FF2B5EF4-FFF2-40B4-BE49-F238E27FC236}">
                  <a16:creationId xmlns:a16="http://schemas.microsoft.com/office/drawing/2014/main" id="{96A2D01B-054E-4258-92BF-CDAB246D0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982" y="5409040"/>
              <a:ext cx="211917" cy="60548"/>
            </a:xfrm>
            <a:custGeom>
              <a:avLst/>
              <a:gdLst>
                <a:gd name="T0" fmla="*/ 40 w 45"/>
                <a:gd name="T1" fmla="*/ 13 h 13"/>
                <a:gd name="T2" fmla="*/ 5 w 45"/>
                <a:gd name="T3" fmla="*/ 13 h 13"/>
                <a:gd name="T4" fmla="*/ 0 w 45"/>
                <a:gd name="T5" fmla="*/ 7 h 13"/>
                <a:gd name="T6" fmla="*/ 0 w 45"/>
                <a:gd name="T7" fmla="*/ 6 h 13"/>
                <a:gd name="T8" fmla="*/ 5 w 45"/>
                <a:gd name="T9" fmla="*/ 0 h 13"/>
                <a:gd name="T10" fmla="*/ 40 w 45"/>
                <a:gd name="T11" fmla="*/ 0 h 13"/>
                <a:gd name="T12" fmla="*/ 45 w 45"/>
                <a:gd name="T13" fmla="*/ 6 h 13"/>
                <a:gd name="T14" fmla="*/ 45 w 45"/>
                <a:gd name="T15" fmla="*/ 7 h 13"/>
                <a:gd name="T16" fmla="*/ 40 w 4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13">
                  <a:moveTo>
                    <a:pt x="40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3" y="0"/>
                    <a:pt x="45" y="3"/>
                    <a:pt x="45" y="6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10"/>
                    <a:pt x="43" y="13"/>
                    <a:pt x="40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9">
              <a:extLst>
                <a:ext uri="{FF2B5EF4-FFF2-40B4-BE49-F238E27FC236}">
                  <a16:creationId xmlns:a16="http://schemas.microsoft.com/office/drawing/2014/main" id="{3AB53F72-712E-4FB1-B6FA-BAF09B6C8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5743" y="5318217"/>
              <a:ext cx="288978" cy="63301"/>
            </a:xfrm>
            <a:custGeom>
              <a:avLst/>
              <a:gdLst>
                <a:gd name="T0" fmla="*/ 55 w 61"/>
                <a:gd name="T1" fmla="*/ 13 h 13"/>
                <a:gd name="T2" fmla="*/ 6 w 61"/>
                <a:gd name="T3" fmla="*/ 13 h 13"/>
                <a:gd name="T4" fmla="*/ 0 w 61"/>
                <a:gd name="T5" fmla="*/ 7 h 13"/>
                <a:gd name="T6" fmla="*/ 0 w 61"/>
                <a:gd name="T7" fmla="*/ 6 h 13"/>
                <a:gd name="T8" fmla="*/ 6 w 61"/>
                <a:gd name="T9" fmla="*/ 0 h 13"/>
                <a:gd name="T10" fmla="*/ 55 w 61"/>
                <a:gd name="T11" fmla="*/ 0 h 13"/>
                <a:gd name="T12" fmla="*/ 61 w 61"/>
                <a:gd name="T13" fmla="*/ 6 h 13"/>
                <a:gd name="T14" fmla="*/ 61 w 61"/>
                <a:gd name="T15" fmla="*/ 7 h 13"/>
                <a:gd name="T16" fmla="*/ 55 w 61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13">
                  <a:moveTo>
                    <a:pt x="55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8" y="0"/>
                    <a:pt x="61" y="3"/>
                    <a:pt x="61" y="6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10"/>
                    <a:pt x="58" y="13"/>
                    <a:pt x="55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CEA8AF18-6AA5-43D1-B84C-9C27634C9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8669" y="5153086"/>
              <a:ext cx="159626" cy="63301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id="{D42FB2F3-AE26-4F20-AC6E-37294189B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8483" y="5235652"/>
              <a:ext cx="159626" cy="60548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id="{99432D60-0298-43BF-99C1-71D3BB106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8669" y="5409040"/>
              <a:ext cx="159626" cy="60548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id="{00A24253-20E0-4641-9E2D-5B5A2F90B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322" y="5409040"/>
              <a:ext cx="162378" cy="60548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id="{D50219BF-4CFF-48A5-87BB-1C3A945FE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478" y="5409040"/>
              <a:ext cx="167882" cy="60548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5">
              <a:extLst>
                <a:ext uri="{FF2B5EF4-FFF2-40B4-BE49-F238E27FC236}">
                  <a16:creationId xmlns:a16="http://schemas.microsoft.com/office/drawing/2014/main" id="{79749C12-8010-4513-8EDB-E4CB0C12A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3190" y="5409040"/>
              <a:ext cx="159626" cy="60548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6">
              <a:extLst>
                <a:ext uri="{FF2B5EF4-FFF2-40B4-BE49-F238E27FC236}">
                  <a16:creationId xmlns:a16="http://schemas.microsoft.com/office/drawing/2014/main" id="{AE7BE3D0-D404-490A-B98D-43547A14B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1347" y="5409040"/>
              <a:ext cx="165131" cy="60548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7">
              <a:extLst>
                <a:ext uri="{FF2B5EF4-FFF2-40B4-BE49-F238E27FC236}">
                  <a16:creationId xmlns:a16="http://schemas.microsoft.com/office/drawing/2014/main" id="{C1CE7815-578D-430E-9D4C-EF8739FB8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4000" y="5409040"/>
              <a:ext cx="129352" cy="60548"/>
            </a:xfrm>
            <a:custGeom>
              <a:avLst/>
              <a:gdLst>
                <a:gd name="T0" fmla="*/ 22 w 27"/>
                <a:gd name="T1" fmla="*/ 13 h 13"/>
                <a:gd name="T2" fmla="*/ 5 w 27"/>
                <a:gd name="T3" fmla="*/ 13 h 13"/>
                <a:gd name="T4" fmla="*/ 0 w 27"/>
                <a:gd name="T5" fmla="*/ 7 h 13"/>
                <a:gd name="T6" fmla="*/ 0 w 27"/>
                <a:gd name="T7" fmla="*/ 6 h 13"/>
                <a:gd name="T8" fmla="*/ 5 w 27"/>
                <a:gd name="T9" fmla="*/ 0 h 13"/>
                <a:gd name="T10" fmla="*/ 22 w 27"/>
                <a:gd name="T11" fmla="*/ 0 h 13"/>
                <a:gd name="T12" fmla="*/ 27 w 27"/>
                <a:gd name="T13" fmla="*/ 6 h 13"/>
                <a:gd name="T14" fmla="*/ 27 w 27"/>
                <a:gd name="T15" fmla="*/ 7 h 13"/>
                <a:gd name="T16" fmla="*/ 22 w 27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3">
                  <a:moveTo>
                    <a:pt x="22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7" y="3"/>
                    <a:pt x="27" y="6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10"/>
                    <a:pt x="25" y="13"/>
                    <a:pt x="22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8">
              <a:extLst>
                <a:ext uri="{FF2B5EF4-FFF2-40B4-BE49-F238E27FC236}">
                  <a16:creationId xmlns:a16="http://schemas.microsoft.com/office/drawing/2014/main" id="{0062E1B5-ECCA-40A1-A591-471DCEB5A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00" y="5318217"/>
              <a:ext cx="162378" cy="63301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9">
              <a:extLst>
                <a:ext uri="{FF2B5EF4-FFF2-40B4-BE49-F238E27FC236}">
                  <a16:creationId xmlns:a16="http://schemas.microsoft.com/office/drawing/2014/main" id="{E3059173-336D-49A6-A7DF-F8275E899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301" y="5318217"/>
              <a:ext cx="162378" cy="63301"/>
            </a:xfrm>
            <a:custGeom>
              <a:avLst/>
              <a:gdLst>
                <a:gd name="T0" fmla="*/ 29 w 34"/>
                <a:gd name="T1" fmla="*/ 13 h 13"/>
                <a:gd name="T2" fmla="*/ 6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6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60">
              <a:extLst>
                <a:ext uri="{FF2B5EF4-FFF2-40B4-BE49-F238E27FC236}">
                  <a16:creationId xmlns:a16="http://schemas.microsoft.com/office/drawing/2014/main" id="{777409B4-BF23-4C5A-965E-1824D4243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201" y="5318217"/>
              <a:ext cx="165131" cy="63301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1">
              <a:extLst>
                <a:ext uri="{FF2B5EF4-FFF2-40B4-BE49-F238E27FC236}">
                  <a16:creationId xmlns:a16="http://schemas.microsoft.com/office/drawing/2014/main" id="{9D6E59D1-5079-43E5-8969-5DE9BB0EE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2853" y="5318217"/>
              <a:ext cx="162378" cy="63301"/>
            </a:xfrm>
            <a:custGeom>
              <a:avLst/>
              <a:gdLst>
                <a:gd name="T0" fmla="*/ 28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8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8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8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8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2">
              <a:extLst>
                <a:ext uri="{FF2B5EF4-FFF2-40B4-BE49-F238E27FC236}">
                  <a16:creationId xmlns:a16="http://schemas.microsoft.com/office/drawing/2014/main" id="{4BFF895A-F11D-4BF9-A44D-B7922BCA8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2754" y="5318217"/>
              <a:ext cx="162378" cy="63301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3">
              <a:extLst>
                <a:ext uri="{FF2B5EF4-FFF2-40B4-BE49-F238E27FC236}">
                  <a16:creationId xmlns:a16="http://schemas.microsoft.com/office/drawing/2014/main" id="{F67E401D-743C-4EEC-917D-44E238E7A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654" y="5318217"/>
              <a:ext cx="165131" cy="63301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4">
              <a:extLst>
                <a:ext uri="{FF2B5EF4-FFF2-40B4-BE49-F238E27FC236}">
                  <a16:creationId xmlns:a16="http://schemas.microsoft.com/office/drawing/2014/main" id="{1D069B27-3ADC-405F-B236-C38EEB00D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2555" y="5318217"/>
              <a:ext cx="165131" cy="63301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5">
              <a:extLst>
                <a:ext uri="{FF2B5EF4-FFF2-40B4-BE49-F238E27FC236}">
                  <a16:creationId xmlns:a16="http://schemas.microsoft.com/office/drawing/2014/main" id="{5ECC519F-266D-4B8E-AF2D-A59E6D35B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208" y="5318217"/>
              <a:ext cx="162378" cy="63301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6">
              <a:extLst>
                <a:ext uri="{FF2B5EF4-FFF2-40B4-BE49-F238E27FC236}">
                  <a16:creationId xmlns:a16="http://schemas.microsoft.com/office/drawing/2014/main" id="{685935DF-64F1-4008-8105-6447BBB9E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5107" y="5318217"/>
              <a:ext cx="159626" cy="63301"/>
            </a:xfrm>
            <a:custGeom>
              <a:avLst/>
              <a:gdLst>
                <a:gd name="T0" fmla="*/ 29 w 34"/>
                <a:gd name="T1" fmla="*/ 13 h 13"/>
                <a:gd name="T2" fmla="*/ 6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6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7">
              <a:extLst>
                <a:ext uri="{FF2B5EF4-FFF2-40B4-BE49-F238E27FC236}">
                  <a16:creationId xmlns:a16="http://schemas.microsoft.com/office/drawing/2014/main" id="{51B3915D-CC74-4039-8463-A4856996E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5008" y="5318217"/>
              <a:ext cx="165131" cy="63301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8">
              <a:extLst>
                <a:ext uri="{FF2B5EF4-FFF2-40B4-BE49-F238E27FC236}">
                  <a16:creationId xmlns:a16="http://schemas.microsoft.com/office/drawing/2014/main" id="{6D89F9F0-12D3-4397-ABF5-63F523FBD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4908" y="5318217"/>
              <a:ext cx="151369" cy="63301"/>
            </a:xfrm>
            <a:custGeom>
              <a:avLst/>
              <a:gdLst>
                <a:gd name="T0" fmla="*/ 26 w 32"/>
                <a:gd name="T1" fmla="*/ 13 h 13"/>
                <a:gd name="T2" fmla="*/ 6 w 32"/>
                <a:gd name="T3" fmla="*/ 13 h 13"/>
                <a:gd name="T4" fmla="*/ 0 w 32"/>
                <a:gd name="T5" fmla="*/ 7 h 13"/>
                <a:gd name="T6" fmla="*/ 0 w 32"/>
                <a:gd name="T7" fmla="*/ 6 h 13"/>
                <a:gd name="T8" fmla="*/ 6 w 32"/>
                <a:gd name="T9" fmla="*/ 0 h 13"/>
                <a:gd name="T10" fmla="*/ 26 w 32"/>
                <a:gd name="T11" fmla="*/ 0 h 13"/>
                <a:gd name="T12" fmla="*/ 32 w 32"/>
                <a:gd name="T13" fmla="*/ 6 h 13"/>
                <a:gd name="T14" fmla="*/ 32 w 32"/>
                <a:gd name="T15" fmla="*/ 7 h 13"/>
                <a:gd name="T16" fmla="*/ 26 w 32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3">
                  <a:moveTo>
                    <a:pt x="26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0"/>
                    <a:pt x="32" y="3"/>
                    <a:pt x="32" y="6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2" y="10"/>
                    <a:pt x="29" y="13"/>
                    <a:pt x="26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9">
              <a:extLst>
                <a:ext uri="{FF2B5EF4-FFF2-40B4-BE49-F238E27FC236}">
                  <a16:creationId xmlns:a16="http://schemas.microsoft.com/office/drawing/2014/main" id="{DA64DF25-9A38-4648-93C6-926656E4A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0836" y="5235652"/>
              <a:ext cx="165131" cy="60548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70">
              <a:extLst>
                <a:ext uri="{FF2B5EF4-FFF2-40B4-BE49-F238E27FC236}">
                  <a16:creationId xmlns:a16="http://schemas.microsoft.com/office/drawing/2014/main" id="{8CCDC70C-EDE3-4FE4-8D30-2EB8BC5BA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3488" y="5235652"/>
              <a:ext cx="162378" cy="60548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1">
              <a:extLst>
                <a:ext uri="{FF2B5EF4-FFF2-40B4-BE49-F238E27FC236}">
                  <a16:creationId xmlns:a16="http://schemas.microsoft.com/office/drawing/2014/main" id="{E3629A0C-0AA9-4DD3-B209-00B5B09F1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390" y="5235652"/>
              <a:ext cx="162378" cy="60548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2">
              <a:extLst>
                <a:ext uri="{FF2B5EF4-FFF2-40B4-BE49-F238E27FC236}">
                  <a16:creationId xmlns:a16="http://schemas.microsoft.com/office/drawing/2014/main" id="{7994C775-39A1-42DF-992D-5236B6AED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289" y="5235652"/>
              <a:ext cx="165131" cy="60548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73">
              <a:extLst>
                <a:ext uri="{FF2B5EF4-FFF2-40B4-BE49-F238E27FC236}">
                  <a16:creationId xmlns:a16="http://schemas.microsoft.com/office/drawing/2014/main" id="{04D97EE3-4E9F-4AC1-898B-C4DE2A005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5942" y="5235652"/>
              <a:ext cx="162378" cy="60548"/>
            </a:xfrm>
            <a:custGeom>
              <a:avLst/>
              <a:gdLst>
                <a:gd name="T0" fmla="*/ 28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8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8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8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1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1" y="13"/>
                    <a:pt x="28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4">
              <a:extLst>
                <a:ext uri="{FF2B5EF4-FFF2-40B4-BE49-F238E27FC236}">
                  <a16:creationId xmlns:a16="http://schemas.microsoft.com/office/drawing/2014/main" id="{1C63B8FE-EF3F-4F5C-9FE5-804FF2116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843" y="5235652"/>
              <a:ext cx="162378" cy="60548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5">
              <a:extLst>
                <a:ext uri="{FF2B5EF4-FFF2-40B4-BE49-F238E27FC236}">
                  <a16:creationId xmlns:a16="http://schemas.microsoft.com/office/drawing/2014/main" id="{99B53A3C-5744-4375-B189-49F705FE6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5369" y="5400783"/>
              <a:ext cx="412827" cy="85318"/>
            </a:xfrm>
            <a:custGeom>
              <a:avLst/>
              <a:gdLst>
                <a:gd name="T0" fmla="*/ 82 w 87"/>
                <a:gd name="T1" fmla="*/ 18 h 18"/>
                <a:gd name="T2" fmla="*/ 6 w 87"/>
                <a:gd name="T3" fmla="*/ 18 h 18"/>
                <a:gd name="T4" fmla="*/ 0 w 87"/>
                <a:gd name="T5" fmla="*/ 13 h 18"/>
                <a:gd name="T6" fmla="*/ 0 w 87"/>
                <a:gd name="T7" fmla="*/ 5 h 18"/>
                <a:gd name="T8" fmla="*/ 6 w 87"/>
                <a:gd name="T9" fmla="*/ 0 h 18"/>
                <a:gd name="T10" fmla="*/ 82 w 87"/>
                <a:gd name="T11" fmla="*/ 0 h 18"/>
                <a:gd name="T12" fmla="*/ 87 w 87"/>
                <a:gd name="T13" fmla="*/ 5 h 18"/>
                <a:gd name="T14" fmla="*/ 87 w 87"/>
                <a:gd name="T15" fmla="*/ 13 h 18"/>
                <a:gd name="T16" fmla="*/ 82 w 87"/>
                <a:gd name="T1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18">
                  <a:moveTo>
                    <a:pt x="82" y="18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3" y="18"/>
                    <a:pt x="0" y="16"/>
                    <a:pt x="0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5" y="0"/>
                    <a:pt x="87" y="2"/>
                    <a:pt x="87" y="5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6"/>
                    <a:pt x="85" y="18"/>
                    <a:pt x="82" y="18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6">
              <a:extLst>
                <a:ext uri="{FF2B5EF4-FFF2-40B4-BE49-F238E27FC236}">
                  <a16:creationId xmlns:a16="http://schemas.microsoft.com/office/drawing/2014/main" id="{E67D2CDC-CB23-4595-A23D-5FDD6C017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570" y="5153086"/>
              <a:ext cx="165131" cy="63301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7">
              <a:extLst>
                <a:ext uri="{FF2B5EF4-FFF2-40B4-BE49-F238E27FC236}">
                  <a16:creationId xmlns:a16="http://schemas.microsoft.com/office/drawing/2014/main" id="{43F7CD1C-0716-4F77-882C-9EB159C69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223" y="5153086"/>
              <a:ext cx="159626" cy="63301"/>
            </a:xfrm>
            <a:custGeom>
              <a:avLst/>
              <a:gdLst>
                <a:gd name="T0" fmla="*/ 28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8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8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8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1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1" y="13"/>
                    <a:pt x="28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8">
              <a:extLst>
                <a:ext uri="{FF2B5EF4-FFF2-40B4-BE49-F238E27FC236}">
                  <a16:creationId xmlns:a16="http://schemas.microsoft.com/office/drawing/2014/main" id="{EB520E0E-8C95-48C9-8A4E-DBA555FF9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8172" y="5153086"/>
              <a:ext cx="167882" cy="63301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9">
              <a:extLst>
                <a:ext uri="{FF2B5EF4-FFF2-40B4-BE49-F238E27FC236}">
                  <a16:creationId xmlns:a16="http://schemas.microsoft.com/office/drawing/2014/main" id="{4A0CDBF8-D462-48B3-97FF-F9B2A459F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3576" y="5153086"/>
              <a:ext cx="159626" cy="63301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0">
              <a:extLst>
                <a:ext uri="{FF2B5EF4-FFF2-40B4-BE49-F238E27FC236}">
                  <a16:creationId xmlns:a16="http://schemas.microsoft.com/office/drawing/2014/main" id="{1B00353D-88C3-4C80-BCED-B46551981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477" y="5153086"/>
              <a:ext cx="159626" cy="63301"/>
            </a:xfrm>
            <a:custGeom>
              <a:avLst/>
              <a:gdLst>
                <a:gd name="T0" fmla="*/ 29 w 34"/>
                <a:gd name="T1" fmla="*/ 13 h 13"/>
                <a:gd name="T2" fmla="*/ 6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6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81">
              <a:extLst>
                <a:ext uri="{FF2B5EF4-FFF2-40B4-BE49-F238E27FC236}">
                  <a16:creationId xmlns:a16="http://schemas.microsoft.com/office/drawing/2014/main" id="{A00D4C6E-B631-4428-B3DF-7F02E5592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625" y="5153086"/>
              <a:ext cx="167882" cy="63301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2">
              <a:extLst>
                <a:ext uri="{FF2B5EF4-FFF2-40B4-BE49-F238E27FC236}">
                  <a16:creationId xmlns:a16="http://schemas.microsoft.com/office/drawing/2014/main" id="{E02D688E-1424-4BDA-94E7-1DC88BDFC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6029" y="5153086"/>
              <a:ext cx="159626" cy="63301"/>
            </a:xfrm>
            <a:custGeom>
              <a:avLst/>
              <a:gdLst>
                <a:gd name="T0" fmla="*/ 28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8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8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8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8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3">
              <a:extLst>
                <a:ext uri="{FF2B5EF4-FFF2-40B4-BE49-F238E27FC236}">
                  <a16:creationId xmlns:a16="http://schemas.microsoft.com/office/drawing/2014/main" id="{3105307C-BDFE-49AC-9B03-D6D6E7F3D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5930" y="5153086"/>
              <a:ext cx="159626" cy="63301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84">
              <a:extLst>
                <a:ext uri="{FF2B5EF4-FFF2-40B4-BE49-F238E27FC236}">
                  <a16:creationId xmlns:a16="http://schemas.microsoft.com/office/drawing/2014/main" id="{7A42258C-F8FC-4D2C-9FD0-FCADA662F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078" y="5153086"/>
              <a:ext cx="385305" cy="63301"/>
            </a:xfrm>
            <a:custGeom>
              <a:avLst/>
              <a:gdLst>
                <a:gd name="T0" fmla="*/ 76 w 81"/>
                <a:gd name="T1" fmla="*/ 13 h 13"/>
                <a:gd name="T2" fmla="*/ 6 w 81"/>
                <a:gd name="T3" fmla="*/ 13 h 13"/>
                <a:gd name="T4" fmla="*/ 0 w 81"/>
                <a:gd name="T5" fmla="*/ 7 h 13"/>
                <a:gd name="T6" fmla="*/ 0 w 81"/>
                <a:gd name="T7" fmla="*/ 6 h 13"/>
                <a:gd name="T8" fmla="*/ 6 w 81"/>
                <a:gd name="T9" fmla="*/ 0 h 13"/>
                <a:gd name="T10" fmla="*/ 76 w 81"/>
                <a:gd name="T11" fmla="*/ 0 h 13"/>
                <a:gd name="T12" fmla="*/ 81 w 81"/>
                <a:gd name="T13" fmla="*/ 6 h 13"/>
                <a:gd name="T14" fmla="*/ 81 w 81"/>
                <a:gd name="T15" fmla="*/ 7 h 13"/>
                <a:gd name="T16" fmla="*/ 76 w 81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13">
                  <a:moveTo>
                    <a:pt x="76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9" y="0"/>
                    <a:pt x="81" y="3"/>
                    <a:pt x="81" y="6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10"/>
                    <a:pt x="79" y="13"/>
                    <a:pt x="76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85">
              <a:extLst>
                <a:ext uri="{FF2B5EF4-FFF2-40B4-BE49-F238E27FC236}">
                  <a16:creationId xmlns:a16="http://schemas.microsoft.com/office/drawing/2014/main" id="{3E6552AF-62BD-4D80-AA13-0A1E0D11A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431" y="5092538"/>
              <a:ext cx="159626" cy="33026"/>
            </a:xfrm>
            <a:custGeom>
              <a:avLst/>
              <a:gdLst>
                <a:gd name="T0" fmla="*/ 31 w 34"/>
                <a:gd name="T1" fmla="*/ 7 h 7"/>
                <a:gd name="T2" fmla="*/ 4 w 34"/>
                <a:gd name="T3" fmla="*/ 7 h 7"/>
                <a:gd name="T4" fmla="*/ 0 w 34"/>
                <a:gd name="T5" fmla="*/ 3 h 7"/>
                <a:gd name="T6" fmla="*/ 0 w 34"/>
                <a:gd name="T7" fmla="*/ 3 h 7"/>
                <a:gd name="T8" fmla="*/ 4 w 34"/>
                <a:gd name="T9" fmla="*/ 0 h 7"/>
                <a:gd name="T10" fmla="*/ 31 w 34"/>
                <a:gd name="T11" fmla="*/ 0 h 7"/>
                <a:gd name="T12" fmla="*/ 34 w 34"/>
                <a:gd name="T13" fmla="*/ 3 h 7"/>
                <a:gd name="T14" fmla="*/ 34 w 34"/>
                <a:gd name="T15" fmla="*/ 3 h 7"/>
                <a:gd name="T16" fmla="*/ 31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4" y="1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6">
              <a:extLst>
                <a:ext uri="{FF2B5EF4-FFF2-40B4-BE49-F238E27FC236}">
                  <a16:creationId xmlns:a16="http://schemas.microsoft.com/office/drawing/2014/main" id="{B050638F-900D-460E-A35D-C91AB6FAB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4983" y="5092538"/>
              <a:ext cx="162378" cy="33026"/>
            </a:xfrm>
            <a:custGeom>
              <a:avLst/>
              <a:gdLst>
                <a:gd name="T0" fmla="*/ 30 w 34"/>
                <a:gd name="T1" fmla="*/ 7 h 7"/>
                <a:gd name="T2" fmla="*/ 3 w 34"/>
                <a:gd name="T3" fmla="*/ 7 h 7"/>
                <a:gd name="T4" fmla="*/ 0 w 34"/>
                <a:gd name="T5" fmla="*/ 3 h 7"/>
                <a:gd name="T6" fmla="*/ 0 w 34"/>
                <a:gd name="T7" fmla="*/ 3 h 7"/>
                <a:gd name="T8" fmla="*/ 3 w 34"/>
                <a:gd name="T9" fmla="*/ 0 h 7"/>
                <a:gd name="T10" fmla="*/ 30 w 34"/>
                <a:gd name="T11" fmla="*/ 0 h 7"/>
                <a:gd name="T12" fmla="*/ 34 w 34"/>
                <a:gd name="T13" fmla="*/ 3 h 7"/>
                <a:gd name="T14" fmla="*/ 34 w 34"/>
                <a:gd name="T15" fmla="*/ 3 h 7"/>
                <a:gd name="T16" fmla="*/ 30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4" y="1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6"/>
                    <a:pt x="32" y="7"/>
                    <a:pt x="30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7">
              <a:extLst>
                <a:ext uri="{FF2B5EF4-FFF2-40B4-BE49-F238E27FC236}">
                  <a16:creationId xmlns:a16="http://schemas.microsoft.com/office/drawing/2014/main" id="{15B9A230-ED77-4E51-8EC8-F986C3639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784" y="5092538"/>
              <a:ext cx="159626" cy="33026"/>
            </a:xfrm>
            <a:custGeom>
              <a:avLst/>
              <a:gdLst>
                <a:gd name="T0" fmla="*/ 31 w 34"/>
                <a:gd name="T1" fmla="*/ 7 h 7"/>
                <a:gd name="T2" fmla="*/ 4 w 34"/>
                <a:gd name="T3" fmla="*/ 7 h 7"/>
                <a:gd name="T4" fmla="*/ 0 w 34"/>
                <a:gd name="T5" fmla="*/ 3 h 7"/>
                <a:gd name="T6" fmla="*/ 0 w 34"/>
                <a:gd name="T7" fmla="*/ 3 h 7"/>
                <a:gd name="T8" fmla="*/ 4 w 34"/>
                <a:gd name="T9" fmla="*/ 0 h 7"/>
                <a:gd name="T10" fmla="*/ 31 w 34"/>
                <a:gd name="T11" fmla="*/ 0 h 7"/>
                <a:gd name="T12" fmla="*/ 34 w 34"/>
                <a:gd name="T13" fmla="*/ 3 h 7"/>
                <a:gd name="T14" fmla="*/ 34 w 34"/>
                <a:gd name="T15" fmla="*/ 3 h 7"/>
                <a:gd name="T16" fmla="*/ 31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4" y="1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8">
              <a:extLst>
                <a:ext uri="{FF2B5EF4-FFF2-40B4-BE49-F238E27FC236}">
                  <a16:creationId xmlns:a16="http://schemas.microsoft.com/office/drawing/2014/main" id="{A0F349E8-403B-4030-9D35-F894DDBB1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4685" y="5092538"/>
              <a:ext cx="165131" cy="33026"/>
            </a:xfrm>
            <a:custGeom>
              <a:avLst/>
              <a:gdLst>
                <a:gd name="T0" fmla="*/ 31 w 35"/>
                <a:gd name="T1" fmla="*/ 7 h 7"/>
                <a:gd name="T2" fmla="*/ 4 w 35"/>
                <a:gd name="T3" fmla="*/ 7 h 7"/>
                <a:gd name="T4" fmla="*/ 0 w 35"/>
                <a:gd name="T5" fmla="*/ 3 h 7"/>
                <a:gd name="T6" fmla="*/ 0 w 35"/>
                <a:gd name="T7" fmla="*/ 3 h 7"/>
                <a:gd name="T8" fmla="*/ 4 w 35"/>
                <a:gd name="T9" fmla="*/ 0 h 7"/>
                <a:gd name="T10" fmla="*/ 31 w 35"/>
                <a:gd name="T11" fmla="*/ 0 h 7"/>
                <a:gd name="T12" fmla="*/ 35 w 35"/>
                <a:gd name="T13" fmla="*/ 3 h 7"/>
                <a:gd name="T14" fmla="*/ 35 w 35"/>
                <a:gd name="T15" fmla="*/ 3 h 7"/>
                <a:gd name="T16" fmla="*/ 31 w 3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5" y="1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9">
              <a:extLst>
                <a:ext uri="{FF2B5EF4-FFF2-40B4-BE49-F238E27FC236}">
                  <a16:creationId xmlns:a16="http://schemas.microsoft.com/office/drawing/2014/main" id="{96C2F79C-E19F-42BF-8780-0C352C7AA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7337" y="5092538"/>
              <a:ext cx="159626" cy="33026"/>
            </a:xfrm>
            <a:custGeom>
              <a:avLst/>
              <a:gdLst>
                <a:gd name="T0" fmla="*/ 30 w 34"/>
                <a:gd name="T1" fmla="*/ 7 h 7"/>
                <a:gd name="T2" fmla="*/ 3 w 34"/>
                <a:gd name="T3" fmla="*/ 7 h 7"/>
                <a:gd name="T4" fmla="*/ 0 w 34"/>
                <a:gd name="T5" fmla="*/ 3 h 7"/>
                <a:gd name="T6" fmla="*/ 0 w 34"/>
                <a:gd name="T7" fmla="*/ 3 h 7"/>
                <a:gd name="T8" fmla="*/ 3 w 34"/>
                <a:gd name="T9" fmla="*/ 0 h 7"/>
                <a:gd name="T10" fmla="*/ 30 w 34"/>
                <a:gd name="T11" fmla="*/ 0 h 7"/>
                <a:gd name="T12" fmla="*/ 34 w 34"/>
                <a:gd name="T13" fmla="*/ 3 h 7"/>
                <a:gd name="T14" fmla="*/ 34 w 34"/>
                <a:gd name="T15" fmla="*/ 3 h 7"/>
                <a:gd name="T16" fmla="*/ 30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4" y="1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6"/>
                    <a:pt x="32" y="7"/>
                    <a:pt x="30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90">
              <a:extLst>
                <a:ext uri="{FF2B5EF4-FFF2-40B4-BE49-F238E27FC236}">
                  <a16:creationId xmlns:a16="http://schemas.microsoft.com/office/drawing/2014/main" id="{E45D4E29-5E05-4ADF-B945-33A9661ED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7237" y="5092538"/>
              <a:ext cx="159626" cy="33026"/>
            </a:xfrm>
            <a:custGeom>
              <a:avLst/>
              <a:gdLst>
                <a:gd name="T0" fmla="*/ 31 w 34"/>
                <a:gd name="T1" fmla="*/ 7 h 7"/>
                <a:gd name="T2" fmla="*/ 4 w 34"/>
                <a:gd name="T3" fmla="*/ 7 h 7"/>
                <a:gd name="T4" fmla="*/ 0 w 34"/>
                <a:gd name="T5" fmla="*/ 3 h 7"/>
                <a:gd name="T6" fmla="*/ 0 w 34"/>
                <a:gd name="T7" fmla="*/ 3 h 7"/>
                <a:gd name="T8" fmla="*/ 4 w 34"/>
                <a:gd name="T9" fmla="*/ 0 h 7"/>
                <a:gd name="T10" fmla="*/ 31 w 34"/>
                <a:gd name="T11" fmla="*/ 0 h 7"/>
                <a:gd name="T12" fmla="*/ 34 w 34"/>
                <a:gd name="T13" fmla="*/ 3 h 7"/>
                <a:gd name="T14" fmla="*/ 34 w 34"/>
                <a:gd name="T15" fmla="*/ 3 h 7"/>
                <a:gd name="T16" fmla="*/ 31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4" y="1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91">
              <a:extLst>
                <a:ext uri="{FF2B5EF4-FFF2-40B4-BE49-F238E27FC236}">
                  <a16:creationId xmlns:a16="http://schemas.microsoft.com/office/drawing/2014/main" id="{5435B576-B00A-48B8-8792-18BA76335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690" y="5092538"/>
              <a:ext cx="159626" cy="33026"/>
            </a:xfrm>
            <a:custGeom>
              <a:avLst/>
              <a:gdLst>
                <a:gd name="T0" fmla="*/ 30 w 34"/>
                <a:gd name="T1" fmla="*/ 7 h 7"/>
                <a:gd name="T2" fmla="*/ 4 w 34"/>
                <a:gd name="T3" fmla="*/ 7 h 7"/>
                <a:gd name="T4" fmla="*/ 0 w 34"/>
                <a:gd name="T5" fmla="*/ 3 h 7"/>
                <a:gd name="T6" fmla="*/ 0 w 34"/>
                <a:gd name="T7" fmla="*/ 3 h 7"/>
                <a:gd name="T8" fmla="*/ 4 w 34"/>
                <a:gd name="T9" fmla="*/ 0 h 7"/>
                <a:gd name="T10" fmla="*/ 30 w 34"/>
                <a:gd name="T11" fmla="*/ 0 h 7"/>
                <a:gd name="T12" fmla="*/ 34 w 34"/>
                <a:gd name="T13" fmla="*/ 3 h 7"/>
                <a:gd name="T14" fmla="*/ 34 w 34"/>
                <a:gd name="T15" fmla="*/ 3 h 7"/>
                <a:gd name="T16" fmla="*/ 30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0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4" y="1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6"/>
                    <a:pt x="33" y="7"/>
                    <a:pt x="30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2">
              <a:extLst>
                <a:ext uri="{FF2B5EF4-FFF2-40B4-BE49-F238E27FC236}">
                  <a16:creationId xmlns:a16="http://schemas.microsoft.com/office/drawing/2014/main" id="{3BD76ABE-ED1E-4EC5-9242-09ED10665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312" y="2786212"/>
              <a:ext cx="3187023" cy="192653"/>
            </a:xfrm>
            <a:custGeom>
              <a:avLst/>
              <a:gdLst>
                <a:gd name="T0" fmla="*/ 673 w 673"/>
                <a:gd name="T1" fmla="*/ 41 h 41"/>
                <a:gd name="T2" fmla="*/ 1 w 673"/>
                <a:gd name="T3" fmla="*/ 41 h 41"/>
                <a:gd name="T4" fmla="*/ 0 w 673"/>
                <a:gd name="T5" fmla="*/ 40 h 41"/>
                <a:gd name="T6" fmla="*/ 0 w 673"/>
                <a:gd name="T7" fmla="*/ 13 h 41"/>
                <a:gd name="T8" fmla="*/ 13 w 673"/>
                <a:gd name="T9" fmla="*/ 0 h 41"/>
                <a:gd name="T10" fmla="*/ 660 w 673"/>
                <a:gd name="T11" fmla="*/ 0 h 41"/>
                <a:gd name="T12" fmla="*/ 673 w 673"/>
                <a:gd name="T13" fmla="*/ 13 h 41"/>
                <a:gd name="T14" fmla="*/ 673 w 673"/>
                <a:gd name="T15" fmla="*/ 40 h 41"/>
                <a:gd name="T16" fmla="*/ 673 w 673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3" h="41">
                  <a:moveTo>
                    <a:pt x="673" y="41"/>
                  </a:moveTo>
                  <a:cubicBezTo>
                    <a:pt x="1" y="41"/>
                    <a:pt x="1" y="41"/>
                    <a:pt x="1" y="41"/>
                  </a:cubicBezTo>
                  <a:cubicBezTo>
                    <a:pt x="0" y="41"/>
                    <a:pt x="0" y="40"/>
                    <a:pt x="0" y="4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660" y="0"/>
                    <a:pt x="660" y="0"/>
                    <a:pt x="660" y="0"/>
                  </a:cubicBezTo>
                  <a:cubicBezTo>
                    <a:pt x="667" y="0"/>
                    <a:pt x="673" y="6"/>
                    <a:pt x="673" y="13"/>
                  </a:cubicBezTo>
                  <a:cubicBezTo>
                    <a:pt x="673" y="40"/>
                    <a:pt x="673" y="40"/>
                    <a:pt x="673" y="40"/>
                  </a:cubicBezTo>
                  <a:cubicBezTo>
                    <a:pt x="673" y="40"/>
                    <a:pt x="673" y="41"/>
                    <a:pt x="673" y="4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93">
              <a:extLst>
                <a:ext uri="{FF2B5EF4-FFF2-40B4-BE49-F238E27FC236}">
                  <a16:creationId xmlns:a16="http://schemas.microsoft.com/office/drawing/2014/main" id="{81525362-7B7B-4F11-A316-653158F3E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9143" y="2833000"/>
              <a:ext cx="154122" cy="935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Rectangle 94">
              <a:extLst>
                <a:ext uri="{FF2B5EF4-FFF2-40B4-BE49-F238E27FC236}">
                  <a16:creationId xmlns:a16="http://schemas.microsoft.com/office/drawing/2014/main" id="{1B32DF06-1AE2-4CA1-80BA-5E6AEE247D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0326" y="2846760"/>
              <a:ext cx="1329302" cy="770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Rectangle 95">
              <a:extLst>
                <a:ext uri="{FF2B5EF4-FFF2-40B4-BE49-F238E27FC236}">
                  <a16:creationId xmlns:a16="http://schemas.microsoft.com/office/drawing/2014/main" id="{BE300678-BF94-4005-B6CB-EC3A1633D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6851" y="3055926"/>
              <a:ext cx="996289" cy="1753139"/>
            </a:xfrm>
            <a:prstGeom prst="rect">
              <a:avLst/>
            </a:prstGeom>
            <a:solidFill>
              <a:srgbClr val="E5E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96">
              <a:extLst>
                <a:ext uri="{FF2B5EF4-FFF2-40B4-BE49-F238E27FC236}">
                  <a16:creationId xmlns:a16="http://schemas.microsoft.com/office/drawing/2014/main" id="{C78E3D55-C8CB-48F0-B642-B4328AB24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6851" y="3055926"/>
              <a:ext cx="996289" cy="1753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Rectangle 98">
              <a:extLst>
                <a:ext uri="{FF2B5EF4-FFF2-40B4-BE49-F238E27FC236}">
                  <a16:creationId xmlns:a16="http://schemas.microsoft.com/office/drawing/2014/main" id="{F3C18C60-F1B1-4C74-A7DC-4114E3D143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7399" y="3110969"/>
              <a:ext cx="883449" cy="1637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Rectangle 99">
              <a:extLst>
                <a:ext uri="{FF2B5EF4-FFF2-40B4-BE49-F238E27FC236}">
                  <a16:creationId xmlns:a16="http://schemas.microsoft.com/office/drawing/2014/main" id="{2A1195C8-56CC-46AE-9D94-9A67F1F9B2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3452" y="3650397"/>
              <a:ext cx="756848" cy="1158668"/>
            </a:xfrm>
            <a:prstGeom prst="rect">
              <a:avLst/>
            </a:prstGeom>
            <a:solidFill>
              <a:srgbClr val="E5E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100">
              <a:extLst>
                <a:ext uri="{FF2B5EF4-FFF2-40B4-BE49-F238E27FC236}">
                  <a16:creationId xmlns:a16="http://schemas.microsoft.com/office/drawing/2014/main" id="{CF1935CF-CFCC-488D-A371-6ADF3A5EE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3452" y="3055926"/>
              <a:ext cx="756848" cy="509154"/>
            </a:xfrm>
            <a:prstGeom prst="rect">
              <a:avLst/>
            </a:prstGeom>
            <a:solidFill>
              <a:srgbClr val="C3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101">
              <a:extLst>
                <a:ext uri="{FF2B5EF4-FFF2-40B4-BE49-F238E27FC236}">
                  <a16:creationId xmlns:a16="http://schemas.microsoft.com/office/drawing/2014/main" id="{16BB733C-4DBC-4C24-AA9C-10AC34E13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0936" y="3055926"/>
              <a:ext cx="1224719" cy="388058"/>
            </a:xfrm>
            <a:prstGeom prst="rect">
              <a:avLst/>
            </a:prstGeom>
            <a:solidFill>
              <a:srgbClr val="C3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102">
              <a:extLst>
                <a:ext uri="{FF2B5EF4-FFF2-40B4-BE49-F238E27FC236}">
                  <a16:creationId xmlns:a16="http://schemas.microsoft.com/office/drawing/2014/main" id="{7E79FA9A-F09C-4AEE-9072-794300066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0936" y="3499028"/>
              <a:ext cx="1224719" cy="388058"/>
            </a:xfrm>
            <a:prstGeom prst="rect">
              <a:avLst/>
            </a:prstGeom>
            <a:solidFill>
              <a:srgbClr val="E5E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Rectangle 103">
              <a:extLst>
                <a:ext uri="{FF2B5EF4-FFF2-40B4-BE49-F238E27FC236}">
                  <a16:creationId xmlns:a16="http://schemas.microsoft.com/office/drawing/2014/main" id="{936CE014-0048-4891-A9CF-185E8F2F2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0936" y="3944881"/>
              <a:ext cx="1224719" cy="385305"/>
            </a:xfrm>
            <a:prstGeom prst="rect">
              <a:avLst/>
            </a:prstGeom>
            <a:solidFill>
              <a:srgbClr val="C3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Rectangle 104">
              <a:extLst>
                <a:ext uri="{FF2B5EF4-FFF2-40B4-BE49-F238E27FC236}">
                  <a16:creationId xmlns:a16="http://schemas.microsoft.com/office/drawing/2014/main" id="{DF743C9F-F435-40E1-B4C4-6B3EB598C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0936" y="4387981"/>
              <a:ext cx="1224719" cy="388058"/>
            </a:xfrm>
            <a:prstGeom prst="rect">
              <a:avLst/>
            </a:prstGeom>
            <a:solidFill>
              <a:srgbClr val="E5E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105">
              <a:extLst>
                <a:ext uri="{FF2B5EF4-FFF2-40B4-BE49-F238E27FC236}">
                  <a16:creationId xmlns:a16="http://schemas.microsoft.com/office/drawing/2014/main" id="{4C048EF2-CBF7-4A43-B15E-884459642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8071" y="5585179"/>
              <a:ext cx="24769" cy="2753"/>
            </a:xfrm>
            <a:prstGeom prst="rect">
              <a:avLst/>
            </a:prstGeom>
            <a:solidFill>
              <a:srgbClr val="CA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106">
              <a:extLst>
                <a:ext uri="{FF2B5EF4-FFF2-40B4-BE49-F238E27FC236}">
                  <a16:creationId xmlns:a16="http://schemas.microsoft.com/office/drawing/2014/main" id="{96D71B83-D11B-403E-8148-E351D9315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8071" y="5585179"/>
              <a:ext cx="24769" cy="2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Rectangle 107">
              <a:extLst>
                <a:ext uri="{FF2B5EF4-FFF2-40B4-BE49-F238E27FC236}">
                  <a16:creationId xmlns:a16="http://schemas.microsoft.com/office/drawing/2014/main" id="{45D74032-EAD9-4775-ADC9-D17487DCC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8071" y="5587931"/>
              <a:ext cx="24769" cy="261458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108">
              <a:extLst>
                <a:ext uri="{FF2B5EF4-FFF2-40B4-BE49-F238E27FC236}">
                  <a16:creationId xmlns:a16="http://schemas.microsoft.com/office/drawing/2014/main" id="{6CD32EF3-F060-46A8-864B-015E4947E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8071" y="5587931"/>
              <a:ext cx="24769" cy="261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Oval 109">
              <a:extLst>
                <a:ext uri="{FF2B5EF4-FFF2-40B4-BE49-F238E27FC236}">
                  <a16:creationId xmlns:a16="http://schemas.microsoft.com/office/drawing/2014/main" id="{ABB1016F-6508-47C7-BF1C-993E61526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4734" y="2841256"/>
              <a:ext cx="77061" cy="8256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Oval 110">
              <a:extLst>
                <a:ext uri="{FF2B5EF4-FFF2-40B4-BE49-F238E27FC236}">
                  <a16:creationId xmlns:a16="http://schemas.microsoft.com/office/drawing/2014/main" id="{4366430B-EC47-48BF-85E6-1CCA244643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2617" y="2841256"/>
              <a:ext cx="79812" cy="8256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Oval 111">
              <a:extLst>
                <a:ext uri="{FF2B5EF4-FFF2-40B4-BE49-F238E27FC236}">
                  <a16:creationId xmlns:a16="http://schemas.microsoft.com/office/drawing/2014/main" id="{34608980-1FC1-42B3-9CBC-558791A31F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3253" y="2841256"/>
              <a:ext cx="79812" cy="8256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Oval 112">
              <a:extLst>
                <a:ext uri="{FF2B5EF4-FFF2-40B4-BE49-F238E27FC236}">
                  <a16:creationId xmlns:a16="http://schemas.microsoft.com/office/drawing/2014/main" id="{06B87CF3-A2D9-4895-93E8-253079EA86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1135" y="2841256"/>
              <a:ext cx="77061" cy="8256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55865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tial Circle 3"/>
          <p:cNvSpPr/>
          <p:nvPr/>
        </p:nvSpPr>
        <p:spPr>
          <a:xfrm flipH="1">
            <a:off x="6490840" y="931606"/>
            <a:ext cx="4994788" cy="4994788"/>
          </a:xfrm>
          <a:prstGeom prst="pie">
            <a:avLst>
              <a:gd name="adj1" fmla="val 5380113"/>
              <a:gd name="adj2" fmla="val 16200744"/>
            </a:avLst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63168" y="1485093"/>
            <a:ext cx="45647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Связь с нами: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fontAlgn="base"/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Github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miktory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FaceRecognitionSystem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Почта: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Matvey.Mezhin@urfu.me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Partial Circle 13"/>
          <p:cNvSpPr/>
          <p:nvPr/>
        </p:nvSpPr>
        <p:spPr>
          <a:xfrm>
            <a:off x="6490840" y="-4063190"/>
            <a:ext cx="4994788" cy="4994788"/>
          </a:xfrm>
          <a:prstGeom prst="pie">
            <a:avLst>
              <a:gd name="adj1" fmla="val 5380113"/>
              <a:gd name="adj2" fmla="val 16200744"/>
            </a:avLst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16" name="Partial Circle 15"/>
          <p:cNvSpPr/>
          <p:nvPr/>
        </p:nvSpPr>
        <p:spPr>
          <a:xfrm>
            <a:off x="6490840" y="5926394"/>
            <a:ext cx="4994788" cy="4994788"/>
          </a:xfrm>
          <a:prstGeom prst="pie">
            <a:avLst>
              <a:gd name="adj1" fmla="val 5380113"/>
              <a:gd name="adj2" fmla="val 16200744"/>
            </a:avLst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474325" y="931604"/>
            <a:ext cx="4994804" cy="4994792"/>
          </a:xfrm>
        </p:spPr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04" y="6383045"/>
            <a:ext cx="3448050" cy="19073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887602" y="3164797"/>
            <a:ext cx="2747176" cy="71437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55" y="6065738"/>
            <a:ext cx="1064144" cy="63461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3BAFC55-7728-4C35-99B2-208A9930E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479" y="3091296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3899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4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031974" y="897499"/>
            <a:ext cx="5178088" cy="1571836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rPr>
              <a:t>Роли в команде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HelveticaNeue light" panose="0000040000000000000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015036" y="4791882"/>
            <a:ext cx="2391920" cy="697466"/>
            <a:chOff x="866973" y="3416213"/>
            <a:chExt cx="2391920" cy="697466"/>
          </a:xfrm>
        </p:grpSpPr>
        <p:sp>
          <p:nvSpPr>
            <p:cNvPr id="12" name="Rectangle 11"/>
            <p:cNvSpPr/>
            <p:nvPr/>
          </p:nvSpPr>
          <p:spPr>
            <a:xfrm>
              <a:off x="866973" y="3416213"/>
              <a:ext cx="237617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Yu Gothic Light" panose="020B0300000000000000" pitchFamily="34" charset="-128"/>
                  <a:cs typeface="Times New Roman" panose="02020603050405020304" pitchFamily="18" charset="0"/>
                </a:rPr>
                <a:t>Нурмухаметова</a:t>
              </a: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Yu Gothic Light" panose="020B0300000000000000" pitchFamily="34" charset="-128"/>
                  <a:cs typeface="Times New Roman" panose="02020603050405020304" pitchFamily="18" charset="0"/>
                </a:rPr>
                <a:t> Е.Р.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82722" y="3774034"/>
              <a:ext cx="2376171" cy="339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</a:rPr>
                <a:t>Анализ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Neue light" panose="00000400000000000000"/>
                <a:cs typeface="Segoe UI" panose="020B0502040204020203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179439" y="4791882"/>
            <a:ext cx="2348826" cy="1015447"/>
            <a:chOff x="856640" y="4876744"/>
            <a:chExt cx="2376171" cy="975652"/>
          </a:xfrm>
        </p:grpSpPr>
        <p:sp>
          <p:nvSpPr>
            <p:cNvPr id="18" name="Rectangle 17"/>
            <p:cNvSpPr/>
            <p:nvPr/>
          </p:nvSpPr>
          <p:spPr>
            <a:xfrm>
              <a:off x="856640" y="4876744"/>
              <a:ext cx="2376171" cy="6709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ru-RU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Межин</a:t>
              </a: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М.Е</a:t>
              </a:r>
              <a:r>
                <a:rPr lang="ru-RU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lnSpc>
                  <a:spcPct val="120000"/>
                </a:lnSpc>
              </a:pP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 medium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86209" y="5242998"/>
              <a:ext cx="1798167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Разработка</a:t>
              </a:r>
              <a:endPara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20000"/>
                </a:lnSpc>
              </a:pP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HelveticaNeue medium" panose="000004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547449" y="4799410"/>
            <a:ext cx="2462271" cy="994637"/>
            <a:chOff x="1001360" y="3435634"/>
            <a:chExt cx="2462271" cy="994637"/>
          </a:xfrm>
        </p:grpSpPr>
        <p:sp>
          <p:nvSpPr>
            <p:cNvPr id="22" name="Rectangle 21"/>
            <p:cNvSpPr/>
            <p:nvPr/>
          </p:nvSpPr>
          <p:spPr>
            <a:xfrm>
              <a:off x="1087460" y="3435634"/>
              <a:ext cx="2376171" cy="6832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Серебренников Д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Neue light" panose="00000400000000000000"/>
                  <a:ea typeface="Times New Roman" panose="02020603050405020304" pitchFamily="18" charset="0"/>
                </a:rPr>
                <a:t>.</a:t>
              </a: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А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Neue light" panose="00000400000000000000"/>
                  <a:ea typeface="Times New Roman" panose="02020603050405020304" pitchFamily="18" charset="0"/>
                </a:rPr>
                <a:t>.</a:t>
              </a:r>
              <a:endPara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lnSpc>
                  <a:spcPct val="120000"/>
                </a:lnSpc>
              </a:pP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 medium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01360" y="3820873"/>
              <a:ext cx="2376171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Проектирование</a:t>
              </a:r>
            </a:p>
            <a:p>
              <a:pPr algn="ctr">
                <a:lnSpc>
                  <a:spcPct val="120000"/>
                </a:lnSpc>
              </a:pP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HelveticaNeue medium" panose="00000400000000000000" pitchFamily="2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917" y="6030328"/>
            <a:ext cx="3265780" cy="6766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797699" y="3241313"/>
            <a:ext cx="3055703" cy="8916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3188" y="6294268"/>
            <a:ext cx="1161565" cy="39538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317" y="6182728"/>
            <a:ext cx="3265780" cy="6766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74" y="653266"/>
            <a:ext cx="3467008" cy="1836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245" y="2097110"/>
            <a:ext cx="2400551" cy="2173363"/>
          </a:xfrm>
          <a:prstGeom prst="rect">
            <a:avLst/>
          </a:prstGeom>
        </p:spPr>
      </p:pic>
      <p:pic>
        <p:nvPicPr>
          <p:cNvPr id="1026" name="Picture 2" descr="https://sun9-west.userapi.com/sun9-13/s/v1/if2/wHeVpB46tmJ4sWWgKpoA0_6pPA7VAdF21T1dc_4AeWIN7osfBWUFuFC1tgFy7Atk5-tTMB57yc_7w7Zb5V-H85kY.jpg?size=1280x1280&amp;quality=95&amp;type=album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928" y="2097110"/>
            <a:ext cx="2173363" cy="217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3549" y="1992182"/>
            <a:ext cx="2203973" cy="227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3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230518" y="3036574"/>
            <a:ext cx="42825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Студентам и преподавателям необходимо всегда носить с собой документ для подтверждения личности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30519" y="1261588"/>
            <a:ext cx="2872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137440" y="2701615"/>
            <a:ext cx="1774370" cy="1774368"/>
            <a:chOff x="5208815" y="2541816"/>
            <a:chExt cx="1774370" cy="1774368"/>
          </a:xfrm>
        </p:grpSpPr>
        <p:sp>
          <p:nvSpPr>
            <p:cNvPr id="7" name="Oval 6"/>
            <p:cNvSpPr/>
            <p:nvPr/>
          </p:nvSpPr>
          <p:spPr>
            <a:xfrm>
              <a:off x="5208815" y="2541816"/>
              <a:ext cx="1774370" cy="1774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algn="ctr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5516881" y="3338440"/>
              <a:ext cx="1158238" cy="181120"/>
              <a:chOff x="3529470" y="3027655"/>
              <a:chExt cx="5133061" cy="802691"/>
            </a:xfrm>
            <a:effectLst/>
          </p:grpSpPr>
          <p:sp>
            <p:nvSpPr>
              <p:cNvPr id="17" name="Freeform: Shape 16"/>
              <p:cNvSpPr/>
              <p:nvPr/>
            </p:nvSpPr>
            <p:spPr>
              <a:xfrm>
                <a:off x="7480093" y="3040999"/>
                <a:ext cx="94968" cy="45748"/>
              </a:xfrm>
              <a:custGeom>
                <a:avLst/>
                <a:gdLst>
                  <a:gd name="connsiteX0" fmla="*/ 0 w 94968"/>
                  <a:gd name="connsiteY0" fmla="*/ 0 h 45748"/>
                  <a:gd name="connsiteX1" fmla="*/ 11379 w 94968"/>
                  <a:gd name="connsiteY1" fmla="*/ 1635 h 45748"/>
                  <a:gd name="connsiteX2" fmla="*/ 92930 w 94968"/>
                  <a:gd name="connsiteY2" fmla="*/ 43396 h 45748"/>
                  <a:gd name="connsiteX3" fmla="*/ 94968 w 94968"/>
                  <a:gd name="connsiteY3" fmla="*/ 45748 h 45748"/>
                  <a:gd name="connsiteX4" fmla="*/ 0 w 94968"/>
                  <a:gd name="connsiteY4" fmla="*/ 0 h 45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68" h="45748">
                    <a:moveTo>
                      <a:pt x="0" y="0"/>
                    </a:moveTo>
                    <a:lnTo>
                      <a:pt x="11379" y="1635"/>
                    </a:lnTo>
                    <a:cubicBezTo>
                      <a:pt x="42341" y="11092"/>
                      <a:pt x="69525" y="25012"/>
                      <a:pt x="92930" y="43396"/>
                    </a:cubicBezTo>
                    <a:lnTo>
                      <a:pt x="94968" y="457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" name="Freeform: Shape 17"/>
              <p:cNvSpPr/>
              <p:nvPr/>
            </p:nvSpPr>
            <p:spPr>
              <a:xfrm>
                <a:off x="7991285" y="3361841"/>
                <a:ext cx="13034" cy="7571"/>
              </a:xfrm>
              <a:custGeom>
                <a:avLst/>
                <a:gdLst>
                  <a:gd name="connsiteX0" fmla="*/ 2909 w 13034"/>
                  <a:gd name="connsiteY0" fmla="*/ 0 h 7571"/>
                  <a:gd name="connsiteX1" fmla="*/ 13034 w 13034"/>
                  <a:gd name="connsiteY1" fmla="*/ 7571 h 7571"/>
                  <a:gd name="connsiteX2" fmla="*/ 0 w 13034"/>
                  <a:gd name="connsiteY2" fmla="*/ 7571 h 7571"/>
                  <a:gd name="connsiteX3" fmla="*/ 2909 w 13034"/>
                  <a:gd name="connsiteY3" fmla="*/ 0 h 7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34" h="7571">
                    <a:moveTo>
                      <a:pt x="2909" y="0"/>
                    </a:moveTo>
                    <a:lnTo>
                      <a:pt x="13034" y="7571"/>
                    </a:lnTo>
                    <a:lnTo>
                      <a:pt x="0" y="7571"/>
                    </a:lnTo>
                    <a:lnTo>
                      <a:pt x="2909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3570702" y="3039923"/>
                <a:ext cx="5051519" cy="763340"/>
                <a:chOff x="3570702" y="3039923"/>
                <a:chExt cx="5051519" cy="763340"/>
              </a:xfr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3000000" scaled="0"/>
              </a:gradFill>
            </p:grpSpPr>
            <p:sp>
              <p:nvSpPr>
                <p:cNvPr id="34" name="Freeform: Shape 33"/>
                <p:cNvSpPr/>
                <p:nvPr/>
              </p:nvSpPr>
              <p:spPr>
                <a:xfrm>
                  <a:off x="4017850" y="3039923"/>
                  <a:ext cx="319569" cy="359613"/>
                </a:xfrm>
                <a:custGeom>
                  <a:avLst/>
                  <a:gdLst>
                    <a:gd name="connsiteX0" fmla="*/ 202145 w 319569"/>
                    <a:gd name="connsiteY0" fmla="*/ 0 h 359613"/>
                    <a:gd name="connsiteX1" fmla="*/ 319569 w 319569"/>
                    <a:gd name="connsiteY1" fmla="*/ 0 h 359613"/>
                    <a:gd name="connsiteX2" fmla="*/ 319569 w 319569"/>
                    <a:gd name="connsiteY2" fmla="*/ 264120 h 359613"/>
                    <a:gd name="connsiteX3" fmla="*/ 191869 w 319569"/>
                    <a:gd name="connsiteY3" fmla="*/ 359613 h 359613"/>
                    <a:gd name="connsiteX4" fmla="*/ 188350 w 319569"/>
                    <a:gd name="connsiteY4" fmla="*/ 329756 h 359613"/>
                    <a:gd name="connsiteX5" fmla="*/ 108600 w 319569"/>
                    <a:gd name="connsiteY5" fmla="*/ 186871 h 359613"/>
                    <a:gd name="connsiteX6" fmla="*/ 16945 w 319569"/>
                    <a:gd name="connsiteY6" fmla="*/ 125831 h 359613"/>
                    <a:gd name="connsiteX7" fmla="*/ 0 w 319569"/>
                    <a:gd name="connsiteY7" fmla="*/ 120646 h 359613"/>
                    <a:gd name="connsiteX8" fmla="*/ 103135 w 319569"/>
                    <a:gd name="connsiteY8" fmla="*/ 43523 h 359613"/>
                    <a:gd name="connsiteX9" fmla="*/ 143625 w 319569"/>
                    <a:gd name="connsiteY9" fmla="*/ 69063 h 359613"/>
                    <a:gd name="connsiteX10" fmla="*/ 202145 w 319569"/>
                    <a:gd name="connsiteY10" fmla="*/ 126187 h 359613"/>
                    <a:gd name="connsiteX11" fmla="*/ 202145 w 319569"/>
                    <a:gd name="connsiteY11" fmla="*/ 0 h 359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19569" h="359613">
                      <a:moveTo>
                        <a:pt x="202145" y="0"/>
                      </a:moveTo>
                      <a:lnTo>
                        <a:pt x="319569" y="0"/>
                      </a:lnTo>
                      <a:lnTo>
                        <a:pt x="319569" y="264120"/>
                      </a:lnTo>
                      <a:lnTo>
                        <a:pt x="191869" y="359613"/>
                      </a:lnTo>
                      <a:lnTo>
                        <a:pt x="188350" y="329756"/>
                      </a:lnTo>
                      <a:cubicBezTo>
                        <a:pt x="176616" y="274673"/>
                        <a:pt x="150033" y="227044"/>
                        <a:pt x="108600" y="186871"/>
                      </a:cubicBezTo>
                      <a:cubicBezTo>
                        <a:pt x="80979" y="160089"/>
                        <a:pt x="50427" y="139743"/>
                        <a:pt x="16945" y="125831"/>
                      </a:cubicBezTo>
                      <a:lnTo>
                        <a:pt x="0" y="120646"/>
                      </a:lnTo>
                      <a:lnTo>
                        <a:pt x="103135" y="43523"/>
                      </a:lnTo>
                      <a:lnTo>
                        <a:pt x="143625" y="69063"/>
                      </a:lnTo>
                      <a:cubicBezTo>
                        <a:pt x="164912" y="85859"/>
                        <a:pt x="184419" y="104901"/>
                        <a:pt x="202145" y="126187"/>
                      </a:cubicBezTo>
                      <a:lnTo>
                        <a:pt x="2021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35" name="Freeform: Shape 34"/>
                <p:cNvSpPr/>
                <p:nvPr/>
              </p:nvSpPr>
              <p:spPr>
                <a:xfrm>
                  <a:off x="4629036" y="3039923"/>
                  <a:ext cx="117424" cy="75950"/>
                </a:xfrm>
                <a:custGeom>
                  <a:avLst/>
                  <a:gdLst>
                    <a:gd name="connsiteX0" fmla="*/ 0 w 117424"/>
                    <a:gd name="connsiteY0" fmla="*/ 0 h 75950"/>
                    <a:gd name="connsiteX1" fmla="*/ 117424 w 117424"/>
                    <a:gd name="connsiteY1" fmla="*/ 0 h 75950"/>
                    <a:gd name="connsiteX2" fmla="*/ 117424 w 117424"/>
                    <a:gd name="connsiteY2" fmla="*/ 14452 h 75950"/>
                    <a:gd name="connsiteX3" fmla="*/ 39213 w 117424"/>
                    <a:gd name="connsiteY3" fmla="*/ 52128 h 75950"/>
                    <a:gd name="connsiteX4" fmla="*/ 0 w 117424"/>
                    <a:gd name="connsiteY4" fmla="*/ 75950 h 75950"/>
                    <a:gd name="connsiteX5" fmla="*/ 0 w 117424"/>
                    <a:gd name="connsiteY5" fmla="*/ 0 h 75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7424" h="75950">
                      <a:moveTo>
                        <a:pt x="0" y="0"/>
                      </a:moveTo>
                      <a:lnTo>
                        <a:pt x="117424" y="0"/>
                      </a:lnTo>
                      <a:lnTo>
                        <a:pt x="117424" y="14452"/>
                      </a:lnTo>
                      <a:lnTo>
                        <a:pt x="39213" y="52128"/>
                      </a:lnTo>
                      <a:lnTo>
                        <a:pt x="0" y="759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36" name="Freeform: Shape 35"/>
                <p:cNvSpPr/>
                <p:nvPr/>
              </p:nvSpPr>
              <p:spPr>
                <a:xfrm>
                  <a:off x="7892842" y="3063541"/>
                  <a:ext cx="326261" cy="298300"/>
                </a:xfrm>
                <a:custGeom>
                  <a:avLst/>
                  <a:gdLst>
                    <a:gd name="connsiteX0" fmla="*/ 213876 w 326261"/>
                    <a:gd name="connsiteY0" fmla="*/ 0 h 298300"/>
                    <a:gd name="connsiteX1" fmla="*/ 326261 w 326261"/>
                    <a:gd name="connsiteY1" fmla="*/ 84040 h 298300"/>
                    <a:gd name="connsiteX2" fmla="*/ 319935 w 326261"/>
                    <a:gd name="connsiteY2" fmla="*/ 84654 h 298300"/>
                    <a:gd name="connsiteX3" fmla="*/ 192865 w 326261"/>
                    <a:gd name="connsiteY3" fmla="*/ 144851 h 298300"/>
                    <a:gd name="connsiteX4" fmla="*/ 132756 w 326261"/>
                    <a:gd name="connsiteY4" fmla="*/ 216571 h 298300"/>
                    <a:gd name="connsiteX5" fmla="*/ 101353 w 326261"/>
                    <a:gd name="connsiteY5" fmla="*/ 298300 h 298300"/>
                    <a:gd name="connsiteX6" fmla="*/ 0 w 326261"/>
                    <a:gd name="connsiteY6" fmla="*/ 222509 h 298300"/>
                    <a:gd name="connsiteX7" fmla="*/ 25418 w 326261"/>
                    <a:gd name="connsiteY7" fmla="*/ 162742 h 298300"/>
                    <a:gd name="connsiteX8" fmla="*/ 169132 w 326261"/>
                    <a:gd name="connsiteY8" fmla="*/ 19029 h 298300"/>
                    <a:gd name="connsiteX9" fmla="*/ 213876 w 326261"/>
                    <a:gd name="connsiteY9" fmla="*/ 0 h 298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6261" h="298300">
                      <a:moveTo>
                        <a:pt x="213876" y="0"/>
                      </a:moveTo>
                      <a:lnTo>
                        <a:pt x="326261" y="84040"/>
                      </a:lnTo>
                      <a:lnTo>
                        <a:pt x="319935" y="84654"/>
                      </a:lnTo>
                      <a:cubicBezTo>
                        <a:pt x="271725" y="93321"/>
                        <a:pt x="229368" y="113386"/>
                        <a:pt x="192865" y="144851"/>
                      </a:cubicBezTo>
                      <a:cubicBezTo>
                        <a:pt x="168529" y="165828"/>
                        <a:pt x="148493" y="189734"/>
                        <a:pt x="132756" y="216571"/>
                      </a:cubicBezTo>
                      <a:lnTo>
                        <a:pt x="101353" y="298300"/>
                      </a:lnTo>
                      <a:lnTo>
                        <a:pt x="0" y="222509"/>
                      </a:lnTo>
                      <a:lnTo>
                        <a:pt x="25418" y="162742"/>
                      </a:lnTo>
                      <a:cubicBezTo>
                        <a:pt x="61152" y="102667"/>
                        <a:pt x="109056" y="54762"/>
                        <a:pt x="169132" y="19029"/>
                      </a:cubicBezTo>
                      <a:lnTo>
                        <a:pt x="21387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37" name="Freeform: Shape 36"/>
                <p:cNvSpPr/>
                <p:nvPr/>
              </p:nvSpPr>
              <p:spPr>
                <a:xfrm>
                  <a:off x="8004320" y="3369412"/>
                  <a:ext cx="575953" cy="112166"/>
                </a:xfrm>
                <a:custGeom>
                  <a:avLst/>
                  <a:gdLst>
                    <a:gd name="connsiteX0" fmla="*/ 0 w 575953"/>
                    <a:gd name="connsiteY0" fmla="*/ 0 h 112166"/>
                    <a:gd name="connsiteX1" fmla="*/ 467716 w 575953"/>
                    <a:gd name="connsiteY1" fmla="*/ 0 h 112166"/>
                    <a:gd name="connsiteX2" fmla="*/ 503891 w 575953"/>
                    <a:gd name="connsiteY2" fmla="*/ 32878 h 112166"/>
                    <a:gd name="connsiteX3" fmla="*/ 575953 w 575953"/>
                    <a:gd name="connsiteY3" fmla="*/ 112166 h 112166"/>
                    <a:gd name="connsiteX4" fmla="*/ 135771 w 575953"/>
                    <a:gd name="connsiteY4" fmla="*/ 112166 h 112166"/>
                    <a:gd name="connsiteX5" fmla="*/ 69730 w 575953"/>
                    <a:gd name="connsiteY5" fmla="*/ 52144 h 112166"/>
                    <a:gd name="connsiteX6" fmla="*/ 0 w 575953"/>
                    <a:gd name="connsiteY6" fmla="*/ 0 h 112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5953" h="112166">
                      <a:moveTo>
                        <a:pt x="0" y="0"/>
                      </a:moveTo>
                      <a:lnTo>
                        <a:pt x="467716" y="0"/>
                      </a:lnTo>
                      <a:lnTo>
                        <a:pt x="503891" y="32878"/>
                      </a:lnTo>
                      <a:lnTo>
                        <a:pt x="575953" y="112166"/>
                      </a:lnTo>
                      <a:lnTo>
                        <a:pt x="135771" y="112166"/>
                      </a:lnTo>
                      <a:lnTo>
                        <a:pt x="69730" y="521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38" name="Freeform: Shape 37"/>
                <p:cNvSpPr/>
                <p:nvPr/>
              </p:nvSpPr>
              <p:spPr>
                <a:xfrm>
                  <a:off x="3570702" y="3495637"/>
                  <a:ext cx="310184" cy="307626"/>
                </a:xfrm>
                <a:custGeom>
                  <a:avLst/>
                  <a:gdLst>
                    <a:gd name="connsiteX0" fmla="*/ 90568 w 310184"/>
                    <a:gd name="connsiteY0" fmla="*/ 0 h 307626"/>
                    <a:gd name="connsiteX1" fmla="*/ 102235 w 310184"/>
                    <a:gd name="connsiteY1" fmla="*/ 40847 h 307626"/>
                    <a:gd name="connsiteX2" fmla="*/ 159659 w 310184"/>
                    <a:gd name="connsiteY2" fmla="*/ 132503 h 307626"/>
                    <a:gd name="connsiteX3" fmla="*/ 297862 w 310184"/>
                    <a:gd name="connsiteY3" fmla="*/ 212253 h 307626"/>
                    <a:gd name="connsiteX4" fmla="*/ 310184 w 310184"/>
                    <a:gd name="connsiteY4" fmla="*/ 213720 h 307626"/>
                    <a:gd name="connsiteX5" fmla="*/ 224836 w 310184"/>
                    <a:gd name="connsiteY5" fmla="*/ 307626 h 307626"/>
                    <a:gd name="connsiteX6" fmla="*/ 157396 w 310184"/>
                    <a:gd name="connsiteY6" fmla="*/ 278106 h 307626"/>
                    <a:gd name="connsiteX7" fmla="*/ 13683 w 310184"/>
                    <a:gd name="connsiteY7" fmla="*/ 131926 h 307626"/>
                    <a:gd name="connsiteX8" fmla="*/ 0 w 310184"/>
                    <a:gd name="connsiteY8" fmla="*/ 99649 h 307626"/>
                    <a:gd name="connsiteX9" fmla="*/ 90568 w 310184"/>
                    <a:gd name="connsiteY9" fmla="*/ 0 h 307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0184" h="307626">
                      <a:moveTo>
                        <a:pt x="90568" y="0"/>
                      </a:moveTo>
                      <a:lnTo>
                        <a:pt x="102235" y="40847"/>
                      </a:lnTo>
                      <a:cubicBezTo>
                        <a:pt x="115270" y="74329"/>
                        <a:pt x="134411" y="104881"/>
                        <a:pt x="159659" y="132503"/>
                      </a:cubicBezTo>
                      <a:cubicBezTo>
                        <a:pt x="197532" y="173935"/>
                        <a:pt x="243600" y="200519"/>
                        <a:pt x="297862" y="212253"/>
                      </a:cubicBezTo>
                      <a:lnTo>
                        <a:pt x="310184" y="213720"/>
                      </a:lnTo>
                      <a:lnTo>
                        <a:pt x="224836" y="307626"/>
                      </a:lnTo>
                      <a:lnTo>
                        <a:pt x="157396" y="278106"/>
                      </a:lnTo>
                      <a:cubicBezTo>
                        <a:pt x="97320" y="241356"/>
                        <a:pt x="49416" y="192629"/>
                        <a:pt x="13683" y="131926"/>
                      </a:cubicBezTo>
                      <a:lnTo>
                        <a:pt x="0" y="99649"/>
                      </a:lnTo>
                      <a:lnTo>
                        <a:pt x="9056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39" name="Freeform: Shape 38"/>
                <p:cNvSpPr/>
                <p:nvPr/>
              </p:nvSpPr>
              <p:spPr>
                <a:xfrm>
                  <a:off x="8359858" y="3607766"/>
                  <a:ext cx="262363" cy="176886"/>
                </a:xfrm>
                <a:custGeom>
                  <a:avLst/>
                  <a:gdLst>
                    <a:gd name="connsiteX0" fmla="*/ 116898 w 262363"/>
                    <a:gd name="connsiteY0" fmla="*/ 0 h 176886"/>
                    <a:gd name="connsiteX1" fmla="*/ 262363 w 262363"/>
                    <a:gd name="connsiteY1" fmla="*/ 0 h 176886"/>
                    <a:gd name="connsiteX2" fmla="*/ 116898 w 262363"/>
                    <a:gd name="connsiteY2" fmla="*/ 161239 h 176886"/>
                    <a:gd name="connsiteX3" fmla="*/ 82009 w 262363"/>
                    <a:gd name="connsiteY3" fmla="*/ 176886 h 176886"/>
                    <a:gd name="connsiteX4" fmla="*/ 0 w 262363"/>
                    <a:gd name="connsiteY4" fmla="*/ 86652 h 176886"/>
                    <a:gd name="connsiteX5" fmla="*/ 25105 w 262363"/>
                    <a:gd name="connsiteY5" fmla="*/ 77114 h 176886"/>
                    <a:gd name="connsiteX6" fmla="*/ 116898 w 262363"/>
                    <a:gd name="connsiteY6" fmla="*/ 0 h 176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2363" h="176886">
                      <a:moveTo>
                        <a:pt x="116898" y="0"/>
                      </a:moveTo>
                      <a:lnTo>
                        <a:pt x="262363" y="0"/>
                      </a:lnTo>
                      <a:cubicBezTo>
                        <a:pt x="228772" y="67548"/>
                        <a:pt x="180282" y="121294"/>
                        <a:pt x="116898" y="161239"/>
                      </a:cubicBezTo>
                      <a:lnTo>
                        <a:pt x="82009" y="176886"/>
                      </a:lnTo>
                      <a:lnTo>
                        <a:pt x="0" y="86652"/>
                      </a:lnTo>
                      <a:lnTo>
                        <a:pt x="25105" y="77114"/>
                      </a:lnTo>
                      <a:cubicBezTo>
                        <a:pt x="61508" y="57762"/>
                        <a:pt x="92106" y="32058"/>
                        <a:pt x="11689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</p:grpSp>
          <p:sp>
            <p:nvSpPr>
              <p:cNvPr id="20" name="Freeform: Shape 19"/>
              <p:cNvSpPr/>
              <p:nvPr/>
            </p:nvSpPr>
            <p:spPr>
              <a:xfrm>
                <a:off x="7545815" y="3072659"/>
                <a:ext cx="29246" cy="14088"/>
              </a:xfrm>
              <a:custGeom>
                <a:avLst/>
                <a:gdLst>
                  <a:gd name="connsiteX0" fmla="*/ 0 w 29246"/>
                  <a:gd name="connsiteY0" fmla="*/ 0 h 14088"/>
                  <a:gd name="connsiteX1" fmla="*/ 29245 w 29246"/>
                  <a:gd name="connsiteY1" fmla="*/ 14088 h 14088"/>
                  <a:gd name="connsiteX2" fmla="*/ 29246 w 29246"/>
                  <a:gd name="connsiteY2" fmla="*/ 14088 h 14088"/>
                  <a:gd name="connsiteX3" fmla="*/ 0 w 29246"/>
                  <a:gd name="connsiteY3" fmla="*/ 0 h 14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46" h="14088">
                    <a:moveTo>
                      <a:pt x="0" y="0"/>
                    </a:moveTo>
                    <a:lnTo>
                      <a:pt x="29245" y="14088"/>
                    </a:lnTo>
                    <a:lnTo>
                      <a:pt x="29246" y="140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1" name="Freeform: Shape 20"/>
              <p:cNvSpPr/>
              <p:nvPr/>
            </p:nvSpPr>
            <p:spPr>
              <a:xfrm>
                <a:off x="3529470" y="3027655"/>
                <a:ext cx="591514" cy="567631"/>
              </a:xfrm>
              <a:custGeom>
                <a:avLst/>
                <a:gdLst>
                  <a:gd name="connsiteX0" fmla="*/ 399593 w 591514"/>
                  <a:gd name="connsiteY0" fmla="*/ 0 h 567631"/>
                  <a:gd name="connsiteX1" fmla="*/ 562803 w 591514"/>
                  <a:gd name="connsiteY1" fmla="*/ 37681 h 567631"/>
                  <a:gd name="connsiteX2" fmla="*/ 591514 w 591514"/>
                  <a:gd name="connsiteY2" fmla="*/ 55791 h 567631"/>
                  <a:gd name="connsiteX3" fmla="*/ 488379 w 591514"/>
                  <a:gd name="connsiteY3" fmla="*/ 132914 h 567631"/>
                  <a:gd name="connsiteX4" fmla="*/ 452903 w 591514"/>
                  <a:gd name="connsiteY4" fmla="*/ 122059 h 567631"/>
                  <a:gd name="connsiteX5" fmla="*/ 396087 w 591514"/>
                  <a:gd name="connsiteY5" fmla="*/ 115672 h 567631"/>
                  <a:gd name="connsiteX6" fmla="*/ 200891 w 591514"/>
                  <a:gd name="connsiteY6" fmla="*/ 199139 h 567631"/>
                  <a:gd name="connsiteX7" fmla="*/ 122682 w 591514"/>
                  <a:gd name="connsiteY7" fmla="*/ 399593 h 567631"/>
                  <a:gd name="connsiteX8" fmla="*/ 128494 w 591514"/>
                  <a:gd name="connsiteY8" fmla="*/ 456409 h 567631"/>
                  <a:gd name="connsiteX9" fmla="*/ 131800 w 591514"/>
                  <a:gd name="connsiteY9" fmla="*/ 467982 h 567631"/>
                  <a:gd name="connsiteX10" fmla="*/ 41232 w 591514"/>
                  <a:gd name="connsiteY10" fmla="*/ 567631 h 567631"/>
                  <a:gd name="connsiteX11" fmla="*/ 14386 w 591514"/>
                  <a:gd name="connsiteY11" fmla="*/ 504303 h 567631"/>
                  <a:gd name="connsiteX12" fmla="*/ 0 w 591514"/>
                  <a:gd name="connsiteY12" fmla="*/ 399593 h 567631"/>
                  <a:gd name="connsiteX13" fmla="*/ 54914 w 591514"/>
                  <a:gd name="connsiteY13" fmla="*/ 198628 h 567631"/>
                  <a:gd name="connsiteX14" fmla="*/ 198628 w 591514"/>
                  <a:gd name="connsiteY14" fmla="*/ 54915 h 567631"/>
                  <a:gd name="connsiteX15" fmla="*/ 399593 w 591514"/>
                  <a:gd name="connsiteY15" fmla="*/ 0 h 567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1514" h="567631">
                    <a:moveTo>
                      <a:pt x="399593" y="0"/>
                    </a:moveTo>
                    <a:cubicBezTo>
                      <a:pt x="458706" y="511"/>
                      <a:pt x="513110" y="13071"/>
                      <a:pt x="562803" y="37681"/>
                    </a:cubicBezTo>
                    <a:lnTo>
                      <a:pt x="591514" y="55791"/>
                    </a:lnTo>
                    <a:lnTo>
                      <a:pt x="488379" y="132914"/>
                    </a:lnTo>
                    <a:lnTo>
                      <a:pt x="452903" y="122059"/>
                    </a:lnTo>
                    <a:cubicBezTo>
                      <a:pt x="434697" y="118321"/>
                      <a:pt x="415758" y="116192"/>
                      <a:pt x="396087" y="115672"/>
                    </a:cubicBezTo>
                    <a:cubicBezTo>
                      <a:pt x="316454" y="117753"/>
                      <a:pt x="251388" y="145575"/>
                      <a:pt x="200891" y="199139"/>
                    </a:cubicBezTo>
                    <a:cubicBezTo>
                      <a:pt x="150395" y="252703"/>
                      <a:pt x="124325" y="319521"/>
                      <a:pt x="122682" y="399593"/>
                    </a:cubicBezTo>
                    <a:cubicBezTo>
                      <a:pt x="123093" y="419264"/>
                      <a:pt x="125030" y="438203"/>
                      <a:pt x="128494" y="456409"/>
                    </a:cubicBezTo>
                    <a:lnTo>
                      <a:pt x="131800" y="467982"/>
                    </a:lnTo>
                    <a:lnTo>
                      <a:pt x="41232" y="567631"/>
                    </a:lnTo>
                    <a:lnTo>
                      <a:pt x="14386" y="504303"/>
                    </a:lnTo>
                    <a:cubicBezTo>
                      <a:pt x="5233" y="470917"/>
                      <a:pt x="438" y="436014"/>
                      <a:pt x="0" y="399593"/>
                    </a:cubicBezTo>
                    <a:cubicBezTo>
                      <a:pt x="876" y="325691"/>
                      <a:pt x="19181" y="258703"/>
                      <a:pt x="54914" y="198628"/>
                    </a:cubicBezTo>
                    <a:cubicBezTo>
                      <a:pt x="90648" y="138553"/>
                      <a:pt x="138552" y="90648"/>
                      <a:pt x="198628" y="54915"/>
                    </a:cubicBezTo>
                    <a:cubicBezTo>
                      <a:pt x="258703" y="19181"/>
                      <a:pt x="325691" y="876"/>
                      <a:pt x="39959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5"/>
                  </a:gs>
                </a:gsLst>
                <a:lin ang="3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2" name="Freeform: Shape 21"/>
              <p:cNvSpPr/>
              <p:nvPr/>
            </p:nvSpPr>
            <p:spPr>
              <a:xfrm>
                <a:off x="6164073" y="3092342"/>
                <a:ext cx="685279" cy="731021"/>
              </a:xfrm>
              <a:custGeom>
                <a:avLst/>
                <a:gdLst>
                  <a:gd name="connsiteX0" fmla="*/ 13 w 685279"/>
                  <a:gd name="connsiteY0" fmla="*/ 0 h 731021"/>
                  <a:gd name="connsiteX1" fmla="*/ 117437 w 685279"/>
                  <a:gd name="connsiteY1" fmla="*/ 5929 h 731021"/>
                  <a:gd name="connsiteX2" fmla="*/ 117437 w 685279"/>
                  <a:gd name="connsiteY2" fmla="*/ 387484 h 731021"/>
                  <a:gd name="connsiteX3" fmla="*/ 168481 w 685279"/>
                  <a:gd name="connsiteY3" fmla="*/ 558581 h 731021"/>
                  <a:gd name="connsiteX4" fmla="*/ 315481 w 685279"/>
                  <a:gd name="connsiteY4" fmla="*/ 615322 h 731021"/>
                  <a:gd name="connsiteX5" fmla="*/ 500161 w 685279"/>
                  <a:gd name="connsiteY5" fmla="*/ 550257 h 731021"/>
                  <a:gd name="connsiteX6" fmla="*/ 567855 w 685279"/>
                  <a:gd name="connsiteY6" fmla="*/ 357690 h 731021"/>
                  <a:gd name="connsiteX7" fmla="*/ 567855 w 685279"/>
                  <a:gd name="connsiteY7" fmla="*/ 68802 h 731021"/>
                  <a:gd name="connsiteX8" fmla="*/ 685279 w 685279"/>
                  <a:gd name="connsiteY8" fmla="*/ 98995 h 731021"/>
                  <a:gd name="connsiteX9" fmla="*/ 685279 w 685279"/>
                  <a:gd name="connsiteY9" fmla="*/ 718725 h 731021"/>
                  <a:gd name="connsiteX10" fmla="*/ 567855 w 685279"/>
                  <a:gd name="connsiteY10" fmla="*/ 718725 h 731021"/>
                  <a:gd name="connsiteX11" fmla="*/ 567855 w 685279"/>
                  <a:gd name="connsiteY11" fmla="*/ 625837 h 731021"/>
                  <a:gd name="connsiteX12" fmla="*/ 458098 w 685279"/>
                  <a:gd name="connsiteY12" fmla="*/ 703390 h 731021"/>
                  <a:gd name="connsiteX13" fmla="*/ 315481 w 685279"/>
                  <a:gd name="connsiteY13" fmla="*/ 730993 h 731021"/>
                  <a:gd name="connsiteX14" fmla="*/ 74936 w 685279"/>
                  <a:gd name="connsiteY14" fmla="*/ 651250 h 731021"/>
                  <a:gd name="connsiteX15" fmla="*/ 13 w 685279"/>
                  <a:gd name="connsiteY15" fmla="*/ 387484 h 731021"/>
                  <a:gd name="connsiteX16" fmla="*/ 13 w 685279"/>
                  <a:gd name="connsiteY16" fmla="*/ 0 h 7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85279" h="731021">
                    <a:moveTo>
                      <a:pt x="13" y="0"/>
                    </a:moveTo>
                    <a:lnTo>
                      <a:pt x="117437" y="5929"/>
                    </a:lnTo>
                    <a:lnTo>
                      <a:pt x="117437" y="387484"/>
                    </a:lnTo>
                    <a:cubicBezTo>
                      <a:pt x="117692" y="463685"/>
                      <a:pt x="134707" y="520718"/>
                      <a:pt x="168481" y="558581"/>
                    </a:cubicBezTo>
                    <a:cubicBezTo>
                      <a:pt x="202255" y="596445"/>
                      <a:pt x="251255" y="615358"/>
                      <a:pt x="315481" y="615322"/>
                    </a:cubicBezTo>
                    <a:cubicBezTo>
                      <a:pt x="394238" y="615212"/>
                      <a:pt x="455798" y="593524"/>
                      <a:pt x="500161" y="550257"/>
                    </a:cubicBezTo>
                    <a:cubicBezTo>
                      <a:pt x="544524" y="506989"/>
                      <a:pt x="567088" y="442800"/>
                      <a:pt x="567855" y="357690"/>
                    </a:cubicBezTo>
                    <a:lnTo>
                      <a:pt x="567855" y="68802"/>
                    </a:lnTo>
                    <a:lnTo>
                      <a:pt x="685279" y="98995"/>
                    </a:lnTo>
                    <a:lnTo>
                      <a:pt x="685279" y="718725"/>
                    </a:lnTo>
                    <a:lnTo>
                      <a:pt x="567855" y="718725"/>
                    </a:lnTo>
                    <a:lnTo>
                      <a:pt x="567855" y="625837"/>
                    </a:lnTo>
                    <a:cubicBezTo>
                      <a:pt x="537075" y="659356"/>
                      <a:pt x="500489" y="685207"/>
                      <a:pt x="458098" y="703390"/>
                    </a:cubicBezTo>
                    <a:cubicBezTo>
                      <a:pt x="415707" y="721573"/>
                      <a:pt x="368168" y="730774"/>
                      <a:pt x="315481" y="730993"/>
                    </a:cubicBezTo>
                    <a:cubicBezTo>
                      <a:pt x="205724" y="732016"/>
                      <a:pt x="125543" y="705435"/>
                      <a:pt x="74936" y="651250"/>
                    </a:cubicBezTo>
                    <a:cubicBezTo>
                      <a:pt x="24330" y="597065"/>
                      <a:pt x="-645" y="509143"/>
                      <a:pt x="13" y="387484"/>
                    </a:cubicBezTo>
                    <a:lnTo>
                      <a:pt x="1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5"/>
                  </a:gs>
                </a:gsLst>
                <a:lin ang="3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3" name="Freeform: Shape 22"/>
              <p:cNvSpPr/>
              <p:nvPr/>
            </p:nvSpPr>
            <p:spPr>
              <a:xfrm>
                <a:off x="5148721" y="3113865"/>
                <a:ext cx="799185" cy="716481"/>
              </a:xfrm>
              <a:custGeom>
                <a:avLst/>
                <a:gdLst>
                  <a:gd name="connsiteX0" fmla="*/ 640961 w 799185"/>
                  <a:gd name="connsiteY0" fmla="*/ 0 h 716481"/>
                  <a:gd name="connsiteX1" fmla="*/ 681542 w 799185"/>
                  <a:gd name="connsiteY1" fmla="*/ 31433 h 716481"/>
                  <a:gd name="connsiteX2" fmla="*/ 744271 w 799185"/>
                  <a:gd name="connsiteY2" fmla="*/ 112418 h 716481"/>
                  <a:gd name="connsiteX3" fmla="*/ 799185 w 799185"/>
                  <a:gd name="connsiteY3" fmla="*/ 313383 h 716481"/>
                  <a:gd name="connsiteX4" fmla="*/ 744271 w 799185"/>
                  <a:gd name="connsiteY4" fmla="*/ 513698 h 716481"/>
                  <a:gd name="connsiteX5" fmla="*/ 600557 w 799185"/>
                  <a:gd name="connsiteY5" fmla="*/ 659878 h 716481"/>
                  <a:gd name="connsiteX6" fmla="*/ 399593 w 799185"/>
                  <a:gd name="connsiteY6" fmla="*/ 716481 h 716481"/>
                  <a:gd name="connsiteX7" fmla="*/ 198628 w 799185"/>
                  <a:gd name="connsiteY7" fmla="*/ 659878 h 716481"/>
                  <a:gd name="connsiteX8" fmla="*/ 54914 w 799185"/>
                  <a:gd name="connsiteY8" fmla="*/ 513698 h 716481"/>
                  <a:gd name="connsiteX9" fmla="*/ 0 w 799185"/>
                  <a:gd name="connsiteY9" fmla="*/ 313383 h 716481"/>
                  <a:gd name="connsiteX10" fmla="*/ 14386 w 799185"/>
                  <a:gd name="connsiteY10" fmla="*/ 207715 h 716481"/>
                  <a:gd name="connsiteX11" fmla="*/ 39710 w 799185"/>
                  <a:gd name="connsiteY11" fmla="*/ 148170 h 716481"/>
                  <a:gd name="connsiteX12" fmla="*/ 177664 w 799185"/>
                  <a:gd name="connsiteY12" fmla="*/ 97678 h 716481"/>
                  <a:gd name="connsiteX13" fmla="*/ 238832 w 799185"/>
                  <a:gd name="connsiteY13" fmla="*/ 81950 h 716481"/>
                  <a:gd name="connsiteX14" fmla="*/ 202644 w 799185"/>
                  <a:gd name="connsiteY14" fmla="*/ 112929 h 716481"/>
                  <a:gd name="connsiteX15" fmla="*/ 122682 w 799185"/>
                  <a:gd name="connsiteY15" fmla="*/ 313383 h 716481"/>
                  <a:gd name="connsiteX16" fmla="*/ 202644 w 799185"/>
                  <a:gd name="connsiteY16" fmla="*/ 514275 h 716481"/>
                  <a:gd name="connsiteX17" fmla="*/ 399593 w 799185"/>
                  <a:gd name="connsiteY17" fmla="*/ 600809 h 716481"/>
                  <a:gd name="connsiteX18" fmla="*/ 596541 w 799185"/>
                  <a:gd name="connsiteY18" fmla="*/ 514275 h 716481"/>
                  <a:gd name="connsiteX19" fmla="*/ 676503 w 799185"/>
                  <a:gd name="connsiteY19" fmla="*/ 313383 h 716481"/>
                  <a:gd name="connsiteX20" fmla="*/ 596541 w 799185"/>
                  <a:gd name="connsiteY20" fmla="*/ 112929 h 716481"/>
                  <a:gd name="connsiteX21" fmla="*/ 456778 w 799185"/>
                  <a:gd name="connsiteY21" fmla="*/ 35849 h 716481"/>
                  <a:gd name="connsiteX22" fmla="*/ 429829 w 799185"/>
                  <a:gd name="connsiteY22" fmla="*/ 32839 h 716481"/>
                  <a:gd name="connsiteX23" fmla="*/ 435733 w 799185"/>
                  <a:gd name="connsiteY23" fmla="*/ 31321 h 716481"/>
                  <a:gd name="connsiteX24" fmla="*/ 640961 w 799185"/>
                  <a:gd name="connsiteY24" fmla="*/ 0 h 716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99185" h="716481">
                    <a:moveTo>
                      <a:pt x="640961" y="0"/>
                    </a:moveTo>
                    <a:lnTo>
                      <a:pt x="681542" y="31433"/>
                    </a:lnTo>
                    <a:cubicBezTo>
                      <a:pt x="705494" y="55386"/>
                      <a:pt x="726404" y="82381"/>
                      <a:pt x="744271" y="112418"/>
                    </a:cubicBezTo>
                    <a:cubicBezTo>
                      <a:pt x="780004" y="172493"/>
                      <a:pt x="798309" y="239481"/>
                      <a:pt x="799185" y="313383"/>
                    </a:cubicBezTo>
                    <a:cubicBezTo>
                      <a:pt x="798309" y="386224"/>
                      <a:pt x="780004" y="452996"/>
                      <a:pt x="744271" y="513698"/>
                    </a:cubicBezTo>
                    <a:cubicBezTo>
                      <a:pt x="708537" y="574401"/>
                      <a:pt x="660632" y="623128"/>
                      <a:pt x="600557" y="659878"/>
                    </a:cubicBezTo>
                    <a:cubicBezTo>
                      <a:pt x="540482" y="696629"/>
                      <a:pt x="473494" y="715496"/>
                      <a:pt x="399593" y="716481"/>
                    </a:cubicBezTo>
                    <a:cubicBezTo>
                      <a:pt x="325691" y="715496"/>
                      <a:pt x="258703" y="696629"/>
                      <a:pt x="198628" y="659878"/>
                    </a:cubicBezTo>
                    <a:cubicBezTo>
                      <a:pt x="138553" y="623128"/>
                      <a:pt x="90648" y="574401"/>
                      <a:pt x="54914" y="513698"/>
                    </a:cubicBezTo>
                    <a:cubicBezTo>
                      <a:pt x="19181" y="452996"/>
                      <a:pt x="876" y="386224"/>
                      <a:pt x="0" y="313383"/>
                    </a:cubicBezTo>
                    <a:cubicBezTo>
                      <a:pt x="438" y="276432"/>
                      <a:pt x="5233" y="241210"/>
                      <a:pt x="14386" y="207715"/>
                    </a:cubicBezTo>
                    <a:lnTo>
                      <a:pt x="39710" y="148170"/>
                    </a:lnTo>
                    <a:lnTo>
                      <a:pt x="177664" y="97678"/>
                    </a:lnTo>
                    <a:lnTo>
                      <a:pt x="238832" y="81950"/>
                    </a:lnTo>
                    <a:lnTo>
                      <a:pt x="202644" y="112929"/>
                    </a:lnTo>
                    <a:cubicBezTo>
                      <a:pt x="151125" y="166493"/>
                      <a:pt x="124471" y="233311"/>
                      <a:pt x="122682" y="313383"/>
                    </a:cubicBezTo>
                    <a:cubicBezTo>
                      <a:pt x="124471" y="392067"/>
                      <a:pt x="151125" y="459031"/>
                      <a:pt x="202644" y="514275"/>
                    </a:cubicBezTo>
                    <a:cubicBezTo>
                      <a:pt x="254163" y="569518"/>
                      <a:pt x="319813" y="598363"/>
                      <a:pt x="399593" y="600809"/>
                    </a:cubicBezTo>
                    <a:cubicBezTo>
                      <a:pt x="479372" y="598363"/>
                      <a:pt x="545022" y="569518"/>
                      <a:pt x="596541" y="514275"/>
                    </a:cubicBezTo>
                    <a:cubicBezTo>
                      <a:pt x="648060" y="459031"/>
                      <a:pt x="674714" y="392067"/>
                      <a:pt x="676503" y="313383"/>
                    </a:cubicBezTo>
                    <a:cubicBezTo>
                      <a:pt x="674714" y="233311"/>
                      <a:pt x="648060" y="166493"/>
                      <a:pt x="596541" y="112929"/>
                    </a:cubicBezTo>
                    <a:cubicBezTo>
                      <a:pt x="557902" y="72756"/>
                      <a:pt x="511314" y="47063"/>
                      <a:pt x="456778" y="35849"/>
                    </a:cubicBezTo>
                    <a:lnTo>
                      <a:pt x="429829" y="32839"/>
                    </a:lnTo>
                    <a:lnTo>
                      <a:pt x="435733" y="31321"/>
                    </a:lnTo>
                    <a:lnTo>
                      <a:pt x="64096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5"/>
                  </a:gs>
                </a:gsLst>
                <a:lin ang="3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4" name="Freeform: Shape 23"/>
              <p:cNvSpPr/>
              <p:nvPr/>
            </p:nvSpPr>
            <p:spPr>
              <a:xfrm>
                <a:off x="7091057" y="3283606"/>
                <a:ext cx="592379" cy="539729"/>
              </a:xfrm>
              <a:custGeom>
                <a:avLst/>
                <a:gdLst>
                  <a:gd name="connsiteX0" fmla="*/ 33771 w 592379"/>
                  <a:gd name="connsiteY0" fmla="*/ 0 h 539729"/>
                  <a:gd name="connsiteX1" fmla="*/ 84288 w 592379"/>
                  <a:gd name="connsiteY1" fmla="*/ 18490 h 539729"/>
                  <a:gd name="connsiteX2" fmla="*/ 541710 w 592379"/>
                  <a:gd name="connsiteY2" fmla="*/ 266770 h 539729"/>
                  <a:gd name="connsiteX3" fmla="*/ 592068 w 592379"/>
                  <a:gd name="connsiteY3" fmla="*/ 304427 h 539729"/>
                  <a:gd name="connsiteX4" fmla="*/ 592379 w 592379"/>
                  <a:gd name="connsiteY4" fmla="*/ 308386 h 539729"/>
                  <a:gd name="connsiteX5" fmla="*/ 516580 w 592379"/>
                  <a:gd name="connsiteY5" fmla="*/ 474664 h 539729"/>
                  <a:gd name="connsiteX6" fmla="*/ 296190 w 592379"/>
                  <a:gd name="connsiteY6" fmla="*/ 539729 h 539729"/>
                  <a:gd name="connsiteX7" fmla="*/ 85659 w 592379"/>
                  <a:gd name="connsiteY7" fmla="*/ 474664 h 539729"/>
                  <a:gd name="connsiteX8" fmla="*/ 0 w 592379"/>
                  <a:gd name="connsiteY8" fmla="*/ 308386 h 539729"/>
                  <a:gd name="connsiteX9" fmla="*/ 106909 w 592379"/>
                  <a:gd name="connsiteY9" fmla="*/ 308386 h 539729"/>
                  <a:gd name="connsiteX10" fmla="*/ 168031 w 592379"/>
                  <a:gd name="connsiteY10" fmla="*/ 393168 h 539729"/>
                  <a:gd name="connsiteX11" fmla="*/ 296190 w 592379"/>
                  <a:gd name="connsiteY11" fmla="*/ 429316 h 539729"/>
                  <a:gd name="connsiteX12" fmla="*/ 433550 w 592379"/>
                  <a:gd name="connsiteY12" fmla="*/ 395140 h 539729"/>
                  <a:gd name="connsiteX13" fmla="*/ 485471 w 592379"/>
                  <a:gd name="connsiteY13" fmla="*/ 308386 h 539729"/>
                  <a:gd name="connsiteX14" fmla="*/ 443408 w 592379"/>
                  <a:gd name="connsiteY14" fmla="*/ 228205 h 539729"/>
                  <a:gd name="connsiteX15" fmla="*/ 296190 w 592379"/>
                  <a:gd name="connsiteY15" fmla="*/ 182199 h 539729"/>
                  <a:gd name="connsiteX16" fmla="*/ 93984 w 592379"/>
                  <a:gd name="connsiteY16" fmla="*/ 101360 h 539729"/>
                  <a:gd name="connsiteX17" fmla="*/ 45541 w 592379"/>
                  <a:gd name="connsiteY17" fmla="*/ 38020 h 539729"/>
                  <a:gd name="connsiteX18" fmla="*/ 33771 w 592379"/>
                  <a:gd name="connsiteY18" fmla="*/ 0 h 539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92379" h="539729">
                    <a:moveTo>
                      <a:pt x="33771" y="0"/>
                    </a:moveTo>
                    <a:lnTo>
                      <a:pt x="84288" y="18490"/>
                    </a:lnTo>
                    <a:cubicBezTo>
                      <a:pt x="245373" y="86623"/>
                      <a:pt x="398449" y="169984"/>
                      <a:pt x="541710" y="266770"/>
                    </a:cubicBezTo>
                    <a:lnTo>
                      <a:pt x="592068" y="304427"/>
                    </a:lnTo>
                    <a:lnTo>
                      <a:pt x="592379" y="308386"/>
                    </a:lnTo>
                    <a:cubicBezTo>
                      <a:pt x="592088" y="377066"/>
                      <a:pt x="566821" y="432492"/>
                      <a:pt x="516580" y="474664"/>
                    </a:cubicBezTo>
                    <a:cubicBezTo>
                      <a:pt x="466338" y="516836"/>
                      <a:pt x="392875" y="538524"/>
                      <a:pt x="296190" y="539729"/>
                    </a:cubicBezTo>
                    <a:cubicBezTo>
                      <a:pt x="208378" y="538524"/>
                      <a:pt x="138200" y="516836"/>
                      <a:pt x="85659" y="474664"/>
                    </a:cubicBezTo>
                    <a:cubicBezTo>
                      <a:pt x="33118" y="432492"/>
                      <a:pt x="4565" y="377066"/>
                      <a:pt x="0" y="308386"/>
                    </a:cubicBezTo>
                    <a:lnTo>
                      <a:pt x="106909" y="308386"/>
                    </a:lnTo>
                    <a:cubicBezTo>
                      <a:pt x="113153" y="341795"/>
                      <a:pt x="133527" y="370056"/>
                      <a:pt x="168031" y="393168"/>
                    </a:cubicBezTo>
                    <a:cubicBezTo>
                      <a:pt x="202535" y="416281"/>
                      <a:pt x="245255" y="428330"/>
                      <a:pt x="296190" y="429316"/>
                    </a:cubicBezTo>
                    <a:cubicBezTo>
                      <a:pt x="353916" y="428658"/>
                      <a:pt x="399703" y="417266"/>
                      <a:pt x="433550" y="395140"/>
                    </a:cubicBezTo>
                    <a:cubicBezTo>
                      <a:pt x="467397" y="373013"/>
                      <a:pt x="484704" y="344095"/>
                      <a:pt x="485471" y="308386"/>
                    </a:cubicBezTo>
                    <a:cubicBezTo>
                      <a:pt x="486347" y="272677"/>
                      <a:pt x="472326" y="245950"/>
                      <a:pt x="443408" y="228205"/>
                    </a:cubicBezTo>
                    <a:cubicBezTo>
                      <a:pt x="414490" y="210460"/>
                      <a:pt x="365418" y="195124"/>
                      <a:pt x="296190" y="182199"/>
                    </a:cubicBezTo>
                    <a:cubicBezTo>
                      <a:pt x="204580" y="164344"/>
                      <a:pt x="137178" y="137398"/>
                      <a:pt x="93984" y="101360"/>
                    </a:cubicBezTo>
                    <a:cubicBezTo>
                      <a:pt x="72387" y="83341"/>
                      <a:pt x="56239" y="62228"/>
                      <a:pt x="45541" y="38020"/>
                    </a:cubicBezTo>
                    <a:lnTo>
                      <a:pt x="337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5"/>
                  </a:gs>
                </a:gsLst>
                <a:lin ang="3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5" name="Freeform: Shape 24"/>
              <p:cNvSpPr/>
              <p:nvPr/>
            </p:nvSpPr>
            <p:spPr>
              <a:xfrm>
                <a:off x="4629036" y="3474493"/>
                <a:ext cx="117424" cy="336574"/>
              </a:xfrm>
              <a:custGeom>
                <a:avLst/>
                <a:gdLst>
                  <a:gd name="connsiteX0" fmla="*/ 117424 w 117424"/>
                  <a:gd name="connsiteY0" fmla="*/ 0 h 336574"/>
                  <a:gd name="connsiteX1" fmla="*/ 117424 w 117424"/>
                  <a:gd name="connsiteY1" fmla="*/ 336574 h 336574"/>
                  <a:gd name="connsiteX2" fmla="*/ 0 w 117424"/>
                  <a:gd name="connsiteY2" fmla="*/ 336574 h 336574"/>
                  <a:gd name="connsiteX3" fmla="*/ 0 w 117424"/>
                  <a:gd name="connsiteY3" fmla="*/ 71337 h 336574"/>
                  <a:gd name="connsiteX4" fmla="*/ 117424 w 117424"/>
                  <a:gd name="connsiteY4" fmla="*/ 0 h 336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424" h="336574">
                    <a:moveTo>
                      <a:pt x="117424" y="0"/>
                    </a:moveTo>
                    <a:lnTo>
                      <a:pt x="117424" y="336574"/>
                    </a:lnTo>
                    <a:lnTo>
                      <a:pt x="0" y="336574"/>
                    </a:lnTo>
                    <a:lnTo>
                      <a:pt x="0" y="71337"/>
                    </a:lnTo>
                    <a:lnTo>
                      <a:pt x="11742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5"/>
                  </a:gs>
                </a:gsLst>
                <a:lin ang="3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6" name="Freeform: Shape 25"/>
              <p:cNvSpPr/>
              <p:nvPr/>
            </p:nvSpPr>
            <p:spPr>
              <a:xfrm>
                <a:off x="8106718" y="3027655"/>
                <a:ext cx="555813" cy="453923"/>
              </a:xfrm>
              <a:custGeom>
                <a:avLst/>
                <a:gdLst>
                  <a:gd name="connsiteX0" fmla="*/ 156221 w 555813"/>
                  <a:gd name="connsiteY0" fmla="*/ 0 h 453923"/>
                  <a:gd name="connsiteX1" fmla="*/ 357185 w 555813"/>
                  <a:gd name="connsiteY1" fmla="*/ 54915 h 453923"/>
                  <a:gd name="connsiteX2" fmla="*/ 500898 w 555813"/>
                  <a:gd name="connsiteY2" fmla="*/ 198628 h 453923"/>
                  <a:gd name="connsiteX3" fmla="*/ 555813 w 555813"/>
                  <a:gd name="connsiteY3" fmla="*/ 399593 h 453923"/>
                  <a:gd name="connsiteX4" fmla="*/ 555813 w 555813"/>
                  <a:gd name="connsiteY4" fmla="*/ 453923 h 453923"/>
                  <a:gd name="connsiteX5" fmla="*/ 473555 w 555813"/>
                  <a:gd name="connsiteY5" fmla="*/ 453923 h 453923"/>
                  <a:gd name="connsiteX6" fmla="*/ 401493 w 555813"/>
                  <a:gd name="connsiteY6" fmla="*/ 374635 h 453923"/>
                  <a:gd name="connsiteX7" fmla="*/ 365318 w 555813"/>
                  <a:gd name="connsiteY7" fmla="*/ 341757 h 453923"/>
                  <a:gd name="connsiteX8" fmla="*/ 427873 w 555813"/>
                  <a:gd name="connsiteY8" fmla="*/ 341757 h 453923"/>
                  <a:gd name="connsiteX9" fmla="*/ 332794 w 555813"/>
                  <a:gd name="connsiteY9" fmla="*/ 180737 h 453923"/>
                  <a:gd name="connsiteX10" fmla="*/ 156221 w 555813"/>
                  <a:gd name="connsiteY10" fmla="*/ 115672 h 453923"/>
                  <a:gd name="connsiteX11" fmla="*/ 112385 w 555813"/>
                  <a:gd name="connsiteY11" fmla="*/ 119926 h 453923"/>
                  <a:gd name="connsiteX12" fmla="*/ 0 w 555813"/>
                  <a:gd name="connsiteY12" fmla="*/ 35886 h 453923"/>
                  <a:gd name="connsiteX13" fmla="*/ 50553 w 555813"/>
                  <a:gd name="connsiteY13" fmla="*/ 14386 h 453923"/>
                  <a:gd name="connsiteX14" fmla="*/ 156221 w 555813"/>
                  <a:gd name="connsiteY14" fmla="*/ 0 h 453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5813" h="453923">
                    <a:moveTo>
                      <a:pt x="156221" y="0"/>
                    </a:moveTo>
                    <a:cubicBezTo>
                      <a:pt x="230122" y="876"/>
                      <a:pt x="297110" y="19181"/>
                      <a:pt x="357185" y="54915"/>
                    </a:cubicBezTo>
                    <a:cubicBezTo>
                      <a:pt x="417260" y="90648"/>
                      <a:pt x="465164" y="138553"/>
                      <a:pt x="500898" y="198628"/>
                    </a:cubicBezTo>
                    <a:cubicBezTo>
                      <a:pt x="536632" y="258703"/>
                      <a:pt x="554936" y="325691"/>
                      <a:pt x="555813" y="399593"/>
                    </a:cubicBezTo>
                    <a:lnTo>
                      <a:pt x="555813" y="453923"/>
                    </a:lnTo>
                    <a:lnTo>
                      <a:pt x="473555" y="453923"/>
                    </a:lnTo>
                    <a:lnTo>
                      <a:pt x="401493" y="374635"/>
                    </a:lnTo>
                    <a:lnTo>
                      <a:pt x="365318" y="341757"/>
                    </a:lnTo>
                    <a:lnTo>
                      <a:pt x="427873" y="341757"/>
                    </a:lnTo>
                    <a:cubicBezTo>
                      <a:pt x="413487" y="276363"/>
                      <a:pt x="381794" y="222690"/>
                      <a:pt x="332794" y="180737"/>
                    </a:cubicBezTo>
                    <a:cubicBezTo>
                      <a:pt x="283795" y="138784"/>
                      <a:pt x="224937" y="117096"/>
                      <a:pt x="156221" y="115672"/>
                    </a:cubicBezTo>
                    <a:lnTo>
                      <a:pt x="112385" y="119926"/>
                    </a:lnTo>
                    <a:lnTo>
                      <a:pt x="0" y="35886"/>
                    </a:lnTo>
                    <a:lnTo>
                      <a:pt x="50553" y="14386"/>
                    </a:lnTo>
                    <a:cubicBezTo>
                      <a:pt x="84048" y="5233"/>
                      <a:pt x="119270" y="438"/>
                      <a:pt x="15622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5"/>
                  </a:gs>
                </a:gsLst>
                <a:lin ang="3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7" name="Freeform: Shape 26"/>
              <p:cNvSpPr/>
              <p:nvPr/>
            </p:nvSpPr>
            <p:spPr>
              <a:xfrm>
                <a:off x="4629037" y="3027655"/>
                <a:ext cx="378561" cy="518175"/>
              </a:xfrm>
              <a:custGeom>
                <a:avLst/>
                <a:gdLst>
                  <a:gd name="connsiteX0" fmla="*/ 378561 w 378561"/>
                  <a:gd name="connsiteY0" fmla="*/ 0 h 518175"/>
                  <a:gd name="connsiteX1" fmla="*/ 378561 w 378561"/>
                  <a:gd name="connsiteY1" fmla="*/ 115672 h 518175"/>
                  <a:gd name="connsiteX2" fmla="*/ 196729 w 378561"/>
                  <a:gd name="connsiteY2" fmla="*/ 177451 h 518175"/>
                  <a:gd name="connsiteX3" fmla="*/ 117424 w 378561"/>
                  <a:gd name="connsiteY3" fmla="*/ 357530 h 518175"/>
                  <a:gd name="connsiteX4" fmla="*/ 117424 w 378561"/>
                  <a:gd name="connsiteY4" fmla="*/ 446838 h 518175"/>
                  <a:gd name="connsiteX5" fmla="*/ 0 w 378561"/>
                  <a:gd name="connsiteY5" fmla="*/ 518175 h 518175"/>
                  <a:gd name="connsiteX6" fmla="*/ 0 w 378561"/>
                  <a:gd name="connsiteY6" fmla="*/ 88218 h 518175"/>
                  <a:gd name="connsiteX7" fmla="*/ 39213 w 378561"/>
                  <a:gd name="connsiteY7" fmla="*/ 64396 h 518175"/>
                  <a:gd name="connsiteX8" fmla="*/ 117424 w 378561"/>
                  <a:gd name="connsiteY8" fmla="*/ 26720 h 518175"/>
                  <a:gd name="connsiteX9" fmla="*/ 117424 w 378561"/>
                  <a:gd name="connsiteY9" fmla="*/ 117424 h 518175"/>
                  <a:gd name="connsiteX10" fmla="*/ 231562 w 378561"/>
                  <a:gd name="connsiteY10" fmla="*/ 31766 h 518175"/>
                  <a:gd name="connsiteX11" fmla="*/ 378561 w 378561"/>
                  <a:gd name="connsiteY11" fmla="*/ 0 h 51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8561" h="518175">
                    <a:moveTo>
                      <a:pt x="378561" y="0"/>
                    </a:moveTo>
                    <a:lnTo>
                      <a:pt x="378561" y="115672"/>
                    </a:lnTo>
                    <a:cubicBezTo>
                      <a:pt x="307873" y="115891"/>
                      <a:pt x="247262" y="136484"/>
                      <a:pt x="196729" y="177451"/>
                    </a:cubicBezTo>
                    <a:cubicBezTo>
                      <a:pt x="146196" y="218418"/>
                      <a:pt x="119761" y="278444"/>
                      <a:pt x="117424" y="357530"/>
                    </a:cubicBezTo>
                    <a:lnTo>
                      <a:pt x="117424" y="446838"/>
                    </a:lnTo>
                    <a:lnTo>
                      <a:pt x="0" y="518175"/>
                    </a:lnTo>
                    <a:lnTo>
                      <a:pt x="0" y="88218"/>
                    </a:lnTo>
                    <a:lnTo>
                      <a:pt x="39213" y="64396"/>
                    </a:lnTo>
                    <a:lnTo>
                      <a:pt x="117424" y="26720"/>
                    </a:lnTo>
                    <a:lnTo>
                      <a:pt x="117424" y="117424"/>
                    </a:lnTo>
                    <a:cubicBezTo>
                      <a:pt x="149226" y="81094"/>
                      <a:pt x="187272" y="52541"/>
                      <a:pt x="231562" y="31766"/>
                    </a:cubicBezTo>
                    <a:cubicBezTo>
                      <a:pt x="275852" y="10990"/>
                      <a:pt x="324852" y="402"/>
                      <a:pt x="3785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3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8" name="Freeform: Shape 27"/>
              <p:cNvSpPr/>
              <p:nvPr/>
            </p:nvSpPr>
            <p:spPr>
              <a:xfrm>
                <a:off x="5188431" y="3027655"/>
                <a:ext cx="601251" cy="234380"/>
              </a:xfrm>
              <a:custGeom>
                <a:avLst/>
                <a:gdLst>
                  <a:gd name="connsiteX0" fmla="*/ 359883 w 601251"/>
                  <a:gd name="connsiteY0" fmla="*/ 0 h 234380"/>
                  <a:gd name="connsiteX1" fmla="*/ 560847 w 601251"/>
                  <a:gd name="connsiteY1" fmla="*/ 54915 h 234380"/>
                  <a:gd name="connsiteX2" fmla="*/ 601251 w 601251"/>
                  <a:gd name="connsiteY2" fmla="*/ 86210 h 234380"/>
                  <a:gd name="connsiteX3" fmla="*/ 396023 w 601251"/>
                  <a:gd name="connsiteY3" fmla="*/ 117531 h 234380"/>
                  <a:gd name="connsiteX4" fmla="*/ 390119 w 601251"/>
                  <a:gd name="connsiteY4" fmla="*/ 119049 h 234380"/>
                  <a:gd name="connsiteX5" fmla="*/ 359883 w 601251"/>
                  <a:gd name="connsiteY5" fmla="*/ 115672 h 234380"/>
                  <a:gd name="connsiteX6" fmla="*/ 204223 w 601251"/>
                  <a:gd name="connsiteY6" fmla="*/ 163793 h 234380"/>
                  <a:gd name="connsiteX7" fmla="*/ 199122 w 601251"/>
                  <a:gd name="connsiteY7" fmla="*/ 168160 h 234380"/>
                  <a:gd name="connsiteX8" fmla="*/ 137954 w 601251"/>
                  <a:gd name="connsiteY8" fmla="*/ 183888 h 234380"/>
                  <a:gd name="connsiteX9" fmla="*/ 0 w 601251"/>
                  <a:gd name="connsiteY9" fmla="*/ 234380 h 234380"/>
                  <a:gd name="connsiteX10" fmla="*/ 15204 w 601251"/>
                  <a:gd name="connsiteY10" fmla="*/ 198628 h 234380"/>
                  <a:gd name="connsiteX11" fmla="*/ 158918 w 601251"/>
                  <a:gd name="connsiteY11" fmla="*/ 54915 h 234380"/>
                  <a:gd name="connsiteX12" fmla="*/ 359883 w 601251"/>
                  <a:gd name="connsiteY12" fmla="*/ 0 h 234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1251" h="234380">
                    <a:moveTo>
                      <a:pt x="359883" y="0"/>
                    </a:moveTo>
                    <a:cubicBezTo>
                      <a:pt x="433784" y="876"/>
                      <a:pt x="500772" y="19181"/>
                      <a:pt x="560847" y="54915"/>
                    </a:cubicBezTo>
                    <a:lnTo>
                      <a:pt x="601251" y="86210"/>
                    </a:lnTo>
                    <a:lnTo>
                      <a:pt x="396023" y="117531"/>
                    </a:lnTo>
                    <a:lnTo>
                      <a:pt x="390119" y="119049"/>
                    </a:lnTo>
                    <a:lnTo>
                      <a:pt x="359883" y="115672"/>
                    </a:lnTo>
                    <a:cubicBezTo>
                      <a:pt x="300048" y="117233"/>
                      <a:pt x="248161" y="133273"/>
                      <a:pt x="204223" y="163793"/>
                    </a:cubicBezTo>
                    <a:lnTo>
                      <a:pt x="199122" y="168160"/>
                    </a:lnTo>
                    <a:lnTo>
                      <a:pt x="137954" y="183888"/>
                    </a:lnTo>
                    <a:lnTo>
                      <a:pt x="0" y="234380"/>
                    </a:lnTo>
                    <a:lnTo>
                      <a:pt x="15204" y="198628"/>
                    </a:lnTo>
                    <a:cubicBezTo>
                      <a:pt x="50938" y="138553"/>
                      <a:pt x="98843" y="90648"/>
                      <a:pt x="158918" y="54915"/>
                    </a:cubicBezTo>
                    <a:cubicBezTo>
                      <a:pt x="218993" y="19181"/>
                      <a:pt x="285981" y="876"/>
                      <a:pt x="35988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3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9" name="Freeform: Shape 28"/>
              <p:cNvSpPr/>
              <p:nvPr/>
            </p:nvSpPr>
            <p:spPr>
              <a:xfrm>
                <a:off x="7120846" y="3027655"/>
                <a:ext cx="562279" cy="560378"/>
              </a:xfrm>
              <a:custGeom>
                <a:avLst/>
                <a:gdLst>
                  <a:gd name="connsiteX0" fmla="*/ 266401 w 562279"/>
                  <a:gd name="connsiteY0" fmla="*/ 0 h 560378"/>
                  <a:gd name="connsiteX1" fmla="*/ 359247 w 562279"/>
                  <a:gd name="connsiteY1" fmla="*/ 13344 h 560378"/>
                  <a:gd name="connsiteX2" fmla="*/ 424970 w 562279"/>
                  <a:gd name="connsiteY2" fmla="*/ 45004 h 560378"/>
                  <a:gd name="connsiteX3" fmla="*/ 454216 w 562279"/>
                  <a:gd name="connsiteY3" fmla="*/ 59092 h 560378"/>
                  <a:gd name="connsiteX4" fmla="*/ 507439 w 562279"/>
                  <a:gd name="connsiteY4" fmla="*/ 120519 h 560378"/>
                  <a:gd name="connsiteX5" fmla="*/ 532796 w 562279"/>
                  <a:gd name="connsiteY5" fmla="*/ 201549 h 560378"/>
                  <a:gd name="connsiteX6" fmla="*/ 425887 w 562279"/>
                  <a:gd name="connsiteY6" fmla="*/ 201549 h 560378"/>
                  <a:gd name="connsiteX7" fmla="*/ 376377 w 562279"/>
                  <a:gd name="connsiteY7" fmla="*/ 136265 h 560378"/>
                  <a:gd name="connsiteX8" fmla="*/ 266401 w 562279"/>
                  <a:gd name="connsiteY8" fmla="*/ 110414 h 560378"/>
                  <a:gd name="connsiteX9" fmla="*/ 152701 w 562279"/>
                  <a:gd name="connsiteY9" fmla="*/ 139551 h 560378"/>
                  <a:gd name="connsiteX10" fmla="*/ 108667 w 562279"/>
                  <a:gd name="connsiteY10" fmla="*/ 212065 h 560378"/>
                  <a:gd name="connsiteX11" fmla="*/ 149853 w 562279"/>
                  <a:gd name="connsiteY11" fmla="*/ 282388 h 560378"/>
                  <a:gd name="connsiteX12" fmla="*/ 285679 w 562279"/>
                  <a:gd name="connsiteY12" fmla="*/ 327736 h 560378"/>
                  <a:gd name="connsiteX13" fmla="*/ 498401 w 562279"/>
                  <a:gd name="connsiteY13" fmla="*/ 413176 h 560378"/>
                  <a:gd name="connsiteX14" fmla="*/ 559051 w 562279"/>
                  <a:gd name="connsiteY14" fmla="*/ 519276 h 560378"/>
                  <a:gd name="connsiteX15" fmla="*/ 562279 w 562279"/>
                  <a:gd name="connsiteY15" fmla="*/ 560378 h 560378"/>
                  <a:gd name="connsiteX16" fmla="*/ 511921 w 562279"/>
                  <a:gd name="connsiteY16" fmla="*/ 522721 h 560378"/>
                  <a:gd name="connsiteX17" fmla="*/ 54499 w 562279"/>
                  <a:gd name="connsiteY17" fmla="*/ 274441 h 560378"/>
                  <a:gd name="connsiteX18" fmla="*/ 3982 w 562279"/>
                  <a:gd name="connsiteY18" fmla="*/ 255951 h 560378"/>
                  <a:gd name="connsiteX19" fmla="*/ 3792 w 562279"/>
                  <a:gd name="connsiteY19" fmla="*/ 255339 h 560378"/>
                  <a:gd name="connsiteX20" fmla="*/ 6 w 562279"/>
                  <a:gd name="connsiteY20" fmla="*/ 212065 h 560378"/>
                  <a:gd name="connsiteX21" fmla="*/ 67481 w 562279"/>
                  <a:gd name="connsiteY21" fmla="*/ 61998 h 560378"/>
                  <a:gd name="connsiteX22" fmla="*/ 266401 w 562279"/>
                  <a:gd name="connsiteY22" fmla="*/ 0 h 56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2279" h="560378">
                    <a:moveTo>
                      <a:pt x="266401" y="0"/>
                    </a:moveTo>
                    <a:lnTo>
                      <a:pt x="359247" y="13344"/>
                    </a:lnTo>
                    <a:lnTo>
                      <a:pt x="424970" y="45004"/>
                    </a:lnTo>
                    <a:lnTo>
                      <a:pt x="454216" y="59092"/>
                    </a:lnTo>
                    <a:lnTo>
                      <a:pt x="507439" y="120519"/>
                    </a:lnTo>
                    <a:cubicBezTo>
                      <a:pt x="520875" y="144654"/>
                      <a:pt x="529328" y="171664"/>
                      <a:pt x="532796" y="201549"/>
                    </a:cubicBezTo>
                    <a:lnTo>
                      <a:pt x="425887" y="201549"/>
                    </a:lnTo>
                    <a:cubicBezTo>
                      <a:pt x="420338" y="174749"/>
                      <a:pt x="403834" y="152987"/>
                      <a:pt x="376377" y="136265"/>
                    </a:cubicBezTo>
                    <a:cubicBezTo>
                      <a:pt x="348919" y="119542"/>
                      <a:pt x="312261" y="110925"/>
                      <a:pt x="266401" y="110414"/>
                    </a:cubicBezTo>
                    <a:cubicBezTo>
                      <a:pt x="219190" y="111035"/>
                      <a:pt x="181290" y="120747"/>
                      <a:pt x="152701" y="139551"/>
                    </a:cubicBezTo>
                    <a:cubicBezTo>
                      <a:pt x="124112" y="158355"/>
                      <a:pt x="109434" y="182526"/>
                      <a:pt x="108667" y="212065"/>
                    </a:cubicBezTo>
                    <a:cubicBezTo>
                      <a:pt x="108156" y="240654"/>
                      <a:pt x="121885" y="264095"/>
                      <a:pt x="149853" y="282388"/>
                    </a:cubicBezTo>
                    <a:cubicBezTo>
                      <a:pt x="177822" y="300680"/>
                      <a:pt x="223097" y="315797"/>
                      <a:pt x="285679" y="327736"/>
                    </a:cubicBezTo>
                    <a:cubicBezTo>
                      <a:pt x="383862" y="347234"/>
                      <a:pt x="454769" y="375714"/>
                      <a:pt x="498401" y="413176"/>
                    </a:cubicBezTo>
                    <a:cubicBezTo>
                      <a:pt x="531126" y="441272"/>
                      <a:pt x="551342" y="476639"/>
                      <a:pt x="559051" y="519276"/>
                    </a:cubicBezTo>
                    <a:lnTo>
                      <a:pt x="562279" y="560378"/>
                    </a:lnTo>
                    <a:lnTo>
                      <a:pt x="511921" y="522721"/>
                    </a:lnTo>
                    <a:cubicBezTo>
                      <a:pt x="368660" y="425935"/>
                      <a:pt x="215584" y="342574"/>
                      <a:pt x="54499" y="274441"/>
                    </a:cubicBezTo>
                    <a:lnTo>
                      <a:pt x="3982" y="255951"/>
                    </a:lnTo>
                    <a:lnTo>
                      <a:pt x="3792" y="255339"/>
                    </a:lnTo>
                    <a:cubicBezTo>
                      <a:pt x="1168" y="241688"/>
                      <a:pt x="-94" y="227263"/>
                      <a:pt x="6" y="212065"/>
                    </a:cubicBezTo>
                    <a:cubicBezTo>
                      <a:pt x="152" y="151855"/>
                      <a:pt x="22643" y="101833"/>
                      <a:pt x="67481" y="61998"/>
                    </a:cubicBezTo>
                    <a:cubicBezTo>
                      <a:pt x="112319" y="22163"/>
                      <a:pt x="178625" y="1497"/>
                      <a:pt x="26640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3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0" name="Freeform: Shape 29"/>
              <p:cNvSpPr/>
              <p:nvPr/>
            </p:nvSpPr>
            <p:spPr>
              <a:xfrm>
                <a:off x="6164085" y="3039923"/>
                <a:ext cx="117424" cy="58348"/>
              </a:xfrm>
              <a:custGeom>
                <a:avLst/>
                <a:gdLst>
                  <a:gd name="connsiteX0" fmla="*/ 0 w 117424"/>
                  <a:gd name="connsiteY0" fmla="*/ 0 h 58348"/>
                  <a:gd name="connsiteX1" fmla="*/ 117424 w 117424"/>
                  <a:gd name="connsiteY1" fmla="*/ 0 h 58348"/>
                  <a:gd name="connsiteX2" fmla="*/ 117424 w 117424"/>
                  <a:gd name="connsiteY2" fmla="*/ 58348 h 58348"/>
                  <a:gd name="connsiteX3" fmla="*/ 0 w 117424"/>
                  <a:gd name="connsiteY3" fmla="*/ 52419 h 58348"/>
                  <a:gd name="connsiteX4" fmla="*/ 0 w 117424"/>
                  <a:gd name="connsiteY4" fmla="*/ 0 h 58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424" h="58348">
                    <a:moveTo>
                      <a:pt x="0" y="0"/>
                    </a:moveTo>
                    <a:lnTo>
                      <a:pt x="117424" y="0"/>
                    </a:lnTo>
                    <a:lnTo>
                      <a:pt x="117424" y="58348"/>
                    </a:lnTo>
                    <a:lnTo>
                      <a:pt x="0" y="5241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3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1" name="Freeform: Shape 30"/>
              <p:cNvSpPr/>
              <p:nvPr/>
            </p:nvSpPr>
            <p:spPr>
              <a:xfrm>
                <a:off x="6731927" y="3039923"/>
                <a:ext cx="117424" cy="151414"/>
              </a:xfrm>
              <a:custGeom>
                <a:avLst/>
                <a:gdLst>
                  <a:gd name="connsiteX0" fmla="*/ 0 w 117424"/>
                  <a:gd name="connsiteY0" fmla="*/ 0 h 151414"/>
                  <a:gd name="connsiteX1" fmla="*/ 117424 w 117424"/>
                  <a:gd name="connsiteY1" fmla="*/ 0 h 151414"/>
                  <a:gd name="connsiteX2" fmla="*/ 117424 w 117424"/>
                  <a:gd name="connsiteY2" fmla="*/ 151414 h 151414"/>
                  <a:gd name="connsiteX3" fmla="*/ 0 w 117424"/>
                  <a:gd name="connsiteY3" fmla="*/ 121221 h 151414"/>
                  <a:gd name="connsiteX4" fmla="*/ 0 w 117424"/>
                  <a:gd name="connsiteY4" fmla="*/ 0 h 151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424" h="151414">
                    <a:moveTo>
                      <a:pt x="0" y="0"/>
                    </a:moveTo>
                    <a:lnTo>
                      <a:pt x="117424" y="0"/>
                    </a:lnTo>
                    <a:lnTo>
                      <a:pt x="117424" y="151414"/>
                    </a:lnTo>
                    <a:lnTo>
                      <a:pt x="0" y="121221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3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2" name="Freeform: Shape 31"/>
              <p:cNvSpPr/>
              <p:nvPr/>
            </p:nvSpPr>
            <p:spPr>
              <a:xfrm>
                <a:off x="7863346" y="3286050"/>
                <a:ext cx="578521" cy="544296"/>
              </a:xfrm>
              <a:custGeom>
                <a:avLst/>
                <a:gdLst>
                  <a:gd name="connsiteX0" fmla="*/ 29496 w 578521"/>
                  <a:gd name="connsiteY0" fmla="*/ 0 h 544296"/>
                  <a:gd name="connsiteX1" fmla="*/ 130849 w 578521"/>
                  <a:gd name="connsiteY1" fmla="*/ 75791 h 544296"/>
                  <a:gd name="connsiteX2" fmla="*/ 127940 w 578521"/>
                  <a:gd name="connsiteY2" fmla="*/ 83362 h 544296"/>
                  <a:gd name="connsiteX3" fmla="*/ 140974 w 578521"/>
                  <a:gd name="connsiteY3" fmla="*/ 83362 h 544296"/>
                  <a:gd name="connsiteX4" fmla="*/ 210704 w 578521"/>
                  <a:gd name="connsiteY4" fmla="*/ 135506 h 544296"/>
                  <a:gd name="connsiteX5" fmla="*/ 276745 w 578521"/>
                  <a:gd name="connsiteY5" fmla="*/ 195528 h 544296"/>
                  <a:gd name="connsiteX6" fmla="*/ 127940 w 578521"/>
                  <a:gd name="connsiteY6" fmla="*/ 195528 h 544296"/>
                  <a:gd name="connsiteX7" fmla="*/ 221704 w 578521"/>
                  <a:gd name="connsiteY7" fmla="*/ 360054 h 544296"/>
                  <a:gd name="connsiteX8" fmla="*/ 399593 w 578521"/>
                  <a:gd name="connsiteY8" fmla="*/ 428624 h 544296"/>
                  <a:gd name="connsiteX9" fmla="*/ 463809 w 578521"/>
                  <a:gd name="connsiteY9" fmla="*/ 420792 h 544296"/>
                  <a:gd name="connsiteX10" fmla="*/ 496512 w 578521"/>
                  <a:gd name="connsiteY10" fmla="*/ 408368 h 544296"/>
                  <a:gd name="connsiteX11" fmla="*/ 578521 w 578521"/>
                  <a:gd name="connsiteY11" fmla="*/ 498602 h 544296"/>
                  <a:gd name="connsiteX12" fmla="*/ 512416 w 578521"/>
                  <a:gd name="connsiteY12" fmla="*/ 528248 h 544296"/>
                  <a:gd name="connsiteX13" fmla="*/ 399593 w 578521"/>
                  <a:gd name="connsiteY13" fmla="*/ 544296 h 544296"/>
                  <a:gd name="connsiteX14" fmla="*/ 198628 w 578521"/>
                  <a:gd name="connsiteY14" fmla="*/ 487693 h 544296"/>
                  <a:gd name="connsiteX15" fmla="*/ 54914 w 578521"/>
                  <a:gd name="connsiteY15" fmla="*/ 341513 h 544296"/>
                  <a:gd name="connsiteX16" fmla="*/ 0 w 578521"/>
                  <a:gd name="connsiteY16" fmla="*/ 141198 h 544296"/>
                  <a:gd name="connsiteX17" fmla="*/ 14386 w 578521"/>
                  <a:gd name="connsiteY17" fmla="*/ 35530 h 544296"/>
                  <a:gd name="connsiteX18" fmla="*/ 29496 w 578521"/>
                  <a:gd name="connsiteY18" fmla="*/ 0 h 544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8521" h="544296">
                    <a:moveTo>
                      <a:pt x="29496" y="0"/>
                    </a:moveTo>
                    <a:lnTo>
                      <a:pt x="130849" y="75791"/>
                    </a:lnTo>
                    <a:lnTo>
                      <a:pt x="127940" y="83362"/>
                    </a:lnTo>
                    <a:lnTo>
                      <a:pt x="140974" y="83362"/>
                    </a:lnTo>
                    <a:lnTo>
                      <a:pt x="210704" y="135506"/>
                    </a:lnTo>
                    <a:lnTo>
                      <a:pt x="276745" y="195528"/>
                    </a:lnTo>
                    <a:lnTo>
                      <a:pt x="127940" y="195528"/>
                    </a:lnTo>
                    <a:cubicBezTo>
                      <a:pt x="141449" y="261214"/>
                      <a:pt x="172704" y="316056"/>
                      <a:pt x="221704" y="360054"/>
                    </a:cubicBezTo>
                    <a:cubicBezTo>
                      <a:pt x="270703" y="404051"/>
                      <a:pt x="330000" y="426908"/>
                      <a:pt x="399593" y="428624"/>
                    </a:cubicBezTo>
                    <a:cubicBezTo>
                      <a:pt x="422066" y="428369"/>
                      <a:pt x="443471" y="425758"/>
                      <a:pt x="463809" y="420792"/>
                    </a:cubicBezTo>
                    <a:lnTo>
                      <a:pt x="496512" y="408368"/>
                    </a:lnTo>
                    <a:lnTo>
                      <a:pt x="578521" y="498602"/>
                    </a:lnTo>
                    <a:lnTo>
                      <a:pt x="512416" y="528248"/>
                    </a:lnTo>
                    <a:cubicBezTo>
                      <a:pt x="476780" y="538472"/>
                      <a:pt x="439173" y="543821"/>
                      <a:pt x="399593" y="544296"/>
                    </a:cubicBezTo>
                    <a:cubicBezTo>
                      <a:pt x="325691" y="543311"/>
                      <a:pt x="258703" y="524444"/>
                      <a:pt x="198628" y="487693"/>
                    </a:cubicBezTo>
                    <a:cubicBezTo>
                      <a:pt x="138552" y="450943"/>
                      <a:pt x="90648" y="402216"/>
                      <a:pt x="54914" y="341513"/>
                    </a:cubicBezTo>
                    <a:cubicBezTo>
                      <a:pt x="19181" y="280811"/>
                      <a:pt x="876" y="214039"/>
                      <a:pt x="0" y="141198"/>
                    </a:cubicBezTo>
                    <a:cubicBezTo>
                      <a:pt x="438" y="104247"/>
                      <a:pt x="5233" y="69025"/>
                      <a:pt x="14386" y="35530"/>
                    </a:cubicBezTo>
                    <a:lnTo>
                      <a:pt x="2949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3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3" name="Freeform: Shape 32"/>
              <p:cNvSpPr/>
              <p:nvPr/>
            </p:nvSpPr>
            <p:spPr>
              <a:xfrm>
                <a:off x="3795538" y="3304043"/>
                <a:ext cx="541880" cy="526303"/>
              </a:xfrm>
              <a:custGeom>
                <a:avLst/>
                <a:gdLst>
                  <a:gd name="connsiteX0" fmla="*/ 541880 w 541880"/>
                  <a:gd name="connsiteY0" fmla="*/ 0 h 526303"/>
                  <a:gd name="connsiteX1" fmla="*/ 541880 w 541880"/>
                  <a:gd name="connsiteY1" fmla="*/ 510529 h 526303"/>
                  <a:gd name="connsiteX2" fmla="*/ 424456 w 541880"/>
                  <a:gd name="connsiteY2" fmla="*/ 510529 h 526303"/>
                  <a:gd name="connsiteX3" fmla="*/ 424456 w 541880"/>
                  <a:gd name="connsiteY3" fmla="*/ 384342 h 526303"/>
                  <a:gd name="connsiteX4" fmla="*/ 296735 w 541880"/>
                  <a:gd name="connsiteY4" fmla="*/ 487527 h 526303"/>
                  <a:gd name="connsiteX5" fmla="*/ 133525 w 541880"/>
                  <a:gd name="connsiteY5" fmla="*/ 526303 h 526303"/>
                  <a:gd name="connsiteX6" fmla="*/ 27857 w 541880"/>
                  <a:gd name="connsiteY6" fmla="*/ 511414 h 526303"/>
                  <a:gd name="connsiteX7" fmla="*/ 0 w 541880"/>
                  <a:gd name="connsiteY7" fmla="*/ 499220 h 526303"/>
                  <a:gd name="connsiteX8" fmla="*/ 85348 w 541880"/>
                  <a:gd name="connsiteY8" fmla="*/ 405314 h 526303"/>
                  <a:gd name="connsiteX9" fmla="*/ 130019 w 541880"/>
                  <a:gd name="connsiteY9" fmla="*/ 410631 h 526303"/>
                  <a:gd name="connsiteX10" fmla="*/ 330911 w 541880"/>
                  <a:gd name="connsiteY10" fmla="*/ 324097 h 526303"/>
                  <a:gd name="connsiteX11" fmla="*/ 417446 w 541880"/>
                  <a:gd name="connsiteY11" fmla="*/ 123205 h 526303"/>
                  <a:gd name="connsiteX12" fmla="*/ 414180 w 541880"/>
                  <a:gd name="connsiteY12" fmla="*/ 95493 h 526303"/>
                  <a:gd name="connsiteX13" fmla="*/ 541880 w 541880"/>
                  <a:gd name="connsiteY13" fmla="*/ 0 h 526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1880" h="526303">
                    <a:moveTo>
                      <a:pt x="541880" y="0"/>
                    </a:moveTo>
                    <a:lnTo>
                      <a:pt x="541880" y="510529"/>
                    </a:lnTo>
                    <a:lnTo>
                      <a:pt x="424456" y="510529"/>
                    </a:lnTo>
                    <a:lnTo>
                      <a:pt x="424456" y="384342"/>
                    </a:lnTo>
                    <a:cubicBezTo>
                      <a:pt x="389003" y="427829"/>
                      <a:pt x="346429" y="462223"/>
                      <a:pt x="296735" y="487527"/>
                    </a:cubicBezTo>
                    <a:cubicBezTo>
                      <a:pt x="247042" y="512830"/>
                      <a:pt x="192638" y="525755"/>
                      <a:pt x="133525" y="526303"/>
                    </a:cubicBezTo>
                    <a:cubicBezTo>
                      <a:pt x="96574" y="525811"/>
                      <a:pt x="61352" y="520848"/>
                      <a:pt x="27857" y="511414"/>
                    </a:cubicBezTo>
                    <a:lnTo>
                      <a:pt x="0" y="499220"/>
                    </a:lnTo>
                    <a:lnTo>
                      <a:pt x="85348" y="405314"/>
                    </a:lnTo>
                    <a:lnTo>
                      <a:pt x="130019" y="410631"/>
                    </a:lnTo>
                    <a:cubicBezTo>
                      <a:pt x="208704" y="408185"/>
                      <a:pt x="275668" y="379340"/>
                      <a:pt x="330911" y="324097"/>
                    </a:cubicBezTo>
                    <a:cubicBezTo>
                      <a:pt x="386155" y="268853"/>
                      <a:pt x="414999" y="201889"/>
                      <a:pt x="417446" y="123205"/>
                    </a:cubicBezTo>
                    <a:lnTo>
                      <a:pt x="414180" y="95493"/>
                    </a:lnTo>
                    <a:lnTo>
                      <a:pt x="54188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3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0" r="16810"/>
          <a:stretch>
            <a:fillRect/>
          </a:stretch>
        </p:blipFill>
        <p:spPr>
          <a:xfrm>
            <a:off x="7310289" y="1609837"/>
            <a:ext cx="3715656" cy="371565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397956" y="6351832"/>
            <a:ext cx="3448050" cy="2620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791114" y="3227634"/>
            <a:ext cx="2464477" cy="714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419" y="6351832"/>
            <a:ext cx="1781723" cy="3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4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/>
          <p:cNvSpPr/>
          <p:nvPr/>
        </p:nvSpPr>
        <p:spPr>
          <a:xfrm rot="18900000" flipH="1">
            <a:off x="-2247284" y="6672748"/>
            <a:ext cx="6279749" cy="3157325"/>
          </a:xfrm>
          <a:custGeom>
            <a:avLst/>
            <a:gdLst>
              <a:gd name="connsiteX0" fmla="*/ 486951 w 3100723"/>
              <a:gd name="connsiteY0" fmla="*/ 463834 h 1558978"/>
              <a:gd name="connsiteX1" fmla="*/ 802606 w 3100723"/>
              <a:gd name="connsiteY1" fmla="*/ 333085 h 1558978"/>
              <a:gd name="connsiteX2" fmla="*/ 2298116 w 3100723"/>
              <a:gd name="connsiteY2" fmla="*/ 333085 h 1558978"/>
              <a:gd name="connsiteX3" fmla="*/ 2744519 w 3100723"/>
              <a:gd name="connsiteY3" fmla="*/ 779488 h 1558978"/>
              <a:gd name="connsiteX4" fmla="*/ 2298116 w 3100723"/>
              <a:gd name="connsiteY4" fmla="*/ 1225891 h 1558978"/>
              <a:gd name="connsiteX5" fmla="*/ 802606 w 3100723"/>
              <a:gd name="connsiteY5" fmla="*/ 1225891 h 1558978"/>
              <a:gd name="connsiteX6" fmla="*/ 356203 w 3100723"/>
              <a:gd name="connsiteY6" fmla="*/ 779488 h 1558978"/>
              <a:gd name="connsiteX7" fmla="*/ 486951 w 3100723"/>
              <a:gd name="connsiteY7" fmla="*/ 463834 h 1558978"/>
              <a:gd name="connsiteX8" fmla="*/ 0 w 3100723"/>
              <a:gd name="connsiteY8" fmla="*/ 779488 h 1558978"/>
              <a:gd name="connsiteX9" fmla="*/ 0 w 3100723"/>
              <a:gd name="connsiteY9" fmla="*/ 779489 h 1558978"/>
              <a:gd name="connsiteX10" fmla="*/ 0 w 3100723"/>
              <a:gd name="connsiteY10" fmla="*/ 779488 h 1558978"/>
              <a:gd name="connsiteX11" fmla="*/ 228307 w 3100723"/>
              <a:gd name="connsiteY11" fmla="*/ 228307 h 1558978"/>
              <a:gd name="connsiteX12" fmla="*/ 15836 w 3100723"/>
              <a:gd name="connsiteY12" fmla="*/ 622395 h 1558978"/>
              <a:gd name="connsiteX13" fmla="*/ 0 w 3100723"/>
              <a:gd name="connsiteY13" fmla="*/ 779488 h 1558978"/>
              <a:gd name="connsiteX14" fmla="*/ 15836 w 3100723"/>
              <a:gd name="connsiteY14" fmla="*/ 936582 h 1558978"/>
              <a:gd name="connsiteX15" fmla="*/ 779489 w 3100723"/>
              <a:gd name="connsiteY15" fmla="*/ 1558977 h 1558978"/>
              <a:gd name="connsiteX16" fmla="*/ 2321233 w 3100723"/>
              <a:gd name="connsiteY16" fmla="*/ 1558978 h 1558978"/>
              <a:gd name="connsiteX17" fmla="*/ 3100722 w 3100723"/>
              <a:gd name="connsiteY17" fmla="*/ 779489 h 1558978"/>
              <a:gd name="connsiteX18" fmla="*/ 3100723 w 3100723"/>
              <a:gd name="connsiteY18" fmla="*/ 779489 h 1558978"/>
              <a:gd name="connsiteX19" fmla="*/ 2321234 w 3100723"/>
              <a:gd name="connsiteY19" fmla="*/ 0 h 1558978"/>
              <a:gd name="connsiteX20" fmla="*/ 779489 w 3100723"/>
              <a:gd name="connsiteY20" fmla="*/ 0 h 1558978"/>
              <a:gd name="connsiteX21" fmla="*/ 228307 w 3100723"/>
              <a:gd name="connsiteY21" fmla="*/ 228307 h 15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00723" h="1558978">
                <a:moveTo>
                  <a:pt x="486951" y="463834"/>
                </a:moveTo>
                <a:cubicBezTo>
                  <a:pt x="567734" y="383050"/>
                  <a:pt x="679335" y="333085"/>
                  <a:pt x="802606" y="333085"/>
                </a:cubicBezTo>
                <a:lnTo>
                  <a:pt x="2298116" y="333085"/>
                </a:lnTo>
                <a:cubicBezTo>
                  <a:pt x="2544658" y="333085"/>
                  <a:pt x="2744519" y="532946"/>
                  <a:pt x="2744519" y="779488"/>
                </a:cubicBezTo>
                <a:cubicBezTo>
                  <a:pt x="2744519" y="1026030"/>
                  <a:pt x="2544658" y="1225891"/>
                  <a:pt x="2298116" y="1225891"/>
                </a:cubicBezTo>
                <a:lnTo>
                  <a:pt x="802606" y="1225891"/>
                </a:lnTo>
                <a:cubicBezTo>
                  <a:pt x="556064" y="1225891"/>
                  <a:pt x="356203" y="1026030"/>
                  <a:pt x="356203" y="779488"/>
                </a:cubicBezTo>
                <a:cubicBezTo>
                  <a:pt x="356203" y="656217"/>
                  <a:pt x="406168" y="544616"/>
                  <a:pt x="486951" y="463834"/>
                </a:cubicBezTo>
                <a:close/>
                <a:moveTo>
                  <a:pt x="0" y="779488"/>
                </a:moveTo>
                <a:lnTo>
                  <a:pt x="0" y="779489"/>
                </a:lnTo>
                <a:lnTo>
                  <a:pt x="0" y="779488"/>
                </a:lnTo>
                <a:close/>
                <a:moveTo>
                  <a:pt x="228307" y="228307"/>
                </a:moveTo>
                <a:cubicBezTo>
                  <a:pt x="122512" y="334102"/>
                  <a:pt x="46987" y="470166"/>
                  <a:pt x="15836" y="622395"/>
                </a:cubicBezTo>
                <a:lnTo>
                  <a:pt x="0" y="779488"/>
                </a:lnTo>
                <a:lnTo>
                  <a:pt x="15836" y="936582"/>
                </a:lnTo>
                <a:cubicBezTo>
                  <a:pt x="88521" y="1291782"/>
                  <a:pt x="402802" y="1558977"/>
                  <a:pt x="779489" y="1558977"/>
                </a:cubicBezTo>
                <a:lnTo>
                  <a:pt x="2321233" y="1558978"/>
                </a:lnTo>
                <a:cubicBezTo>
                  <a:pt x="2751733" y="1558978"/>
                  <a:pt x="3100722" y="1209989"/>
                  <a:pt x="3100722" y="779489"/>
                </a:cubicBezTo>
                <a:lnTo>
                  <a:pt x="3100723" y="779489"/>
                </a:lnTo>
                <a:cubicBezTo>
                  <a:pt x="3100723" y="348989"/>
                  <a:pt x="2751734" y="0"/>
                  <a:pt x="2321234" y="0"/>
                </a:cubicBezTo>
                <a:lnTo>
                  <a:pt x="779489" y="0"/>
                </a:lnTo>
                <a:cubicBezTo>
                  <a:pt x="564239" y="0"/>
                  <a:pt x="369367" y="87247"/>
                  <a:pt x="228307" y="228307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Freeform: Shape 5"/>
          <p:cNvSpPr/>
          <p:nvPr/>
        </p:nvSpPr>
        <p:spPr>
          <a:xfrm rot="18900000" flipH="1">
            <a:off x="-122657" y="-2972072"/>
            <a:ext cx="6279749" cy="3157325"/>
          </a:xfrm>
          <a:custGeom>
            <a:avLst/>
            <a:gdLst>
              <a:gd name="connsiteX0" fmla="*/ 486951 w 3100723"/>
              <a:gd name="connsiteY0" fmla="*/ 463834 h 1558978"/>
              <a:gd name="connsiteX1" fmla="*/ 802606 w 3100723"/>
              <a:gd name="connsiteY1" fmla="*/ 333085 h 1558978"/>
              <a:gd name="connsiteX2" fmla="*/ 2298116 w 3100723"/>
              <a:gd name="connsiteY2" fmla="*/ 333085 h 1558978"/>
              <a:gd name="connsiteX3" fmla="*/ 2744519 w 3100723"/>
              <a:gd name="connsiteY3" fmla="*/ 779488 h 1558978"/>
              <a:gd name="connsiteX4" fmla="*/ 2298116 w 3100723"/>
              <a:gd name="connsiteY4" fmla="*/ 1225891 h 1558978"/>
              <a:gd name="connsiteX5" fmla="*/ 802606 w 3100723"/>
              <a:gd name="connsiteY5" fmla="*/ 1225891 h 1558978"/>
              <a:gd name="connsiteX6" fmla="*/ 356203 w 3100723"/>
              <a:gd name="connsiteY6" fmla="*/ 779488 h 1558978"/>
              <a:gd name="connsiteX7" fmla="*/ 486951 w 3100723"/>
              <a:gd name="connsiteY7" fmla="*/ 463834 h 1558978"/>
              <a:gd name="connsiteX8" fmla="*/ 0 w 3100723"/>
              <a:gd name="connsiteY8" fmla="*/ 779488 h 1558978"/>
              <a:gd name="connsiteX9" fmla="*/ 0 w 3100723"/>
              <a:gd name="connsiteY9" fmla="*/ 779489 h 1558978"/>
              <a:gd name="connsiteX10" fmla="*/ 0 w 3100723"/>
              <a:gd name="connsiteY10" fmla="*/ 779488 h 1558978"/>
              <a:gd name="connsiteX11" fmla="*/ 228307 w 3100723"/>
              <a:gd name="connsiteY11" fmla="*/ 228307 h 1558978"/>
              <a:gd name="connsiteX12" fmla="*/ 15836 w 3100723"/>
              <a:gd name="connsiteY12" fmla="*/ 622395 h 1558978"/>
              <a:gd name="connsiteX13" fmla="*/ 0 w 3100723"/>
              <a:gd name="connsiteY13" fmla="*/ 779488 h 1558978"/>
              <a:gd name="connsiteX14" fmla="*/ 15836 w 3100723"/>
              <a:gd name="connsiteY14" fmla="*/ 936582 h 1558978"/>
              <a:gd name="connsiteX15" fmla="*/ 779489 w 3100723"/>
              <a:gd name="connsiteY15" fmla="*/ 1558977 h 1558978"/>
              <a:gd name="connsiteX16" fmla="*/ 2321233 w 3100723"/>
              <a:gd name="connsiteY16" fmla="*/ 1558978 h 1558978"/>
              <a:gd name="connsiteX17" fmla="*/ 3100722 w 3100723"/>
              <a:gd name="connsiteY17" fmla="*/ 779489 h 1558978"/>
              <a:gd name="connsiteX18" fmla="*/ 3100723 w 3100723"/>
              <a:gd name="connsiteY18" fmla="*/ 779489 h 1558978"/>
              <a:gd name="connsiteX19" fmla="*/ 2321234 w 3100723"/>
              <a:gd name="connsiteY19" fmla="*/ 0 h 1558978"/>
              <a:gd name="connsiteX20" fmla="*/ 779489 w 3100723"/>
              <a:gd name="connsiteY20" fmla="*/ 0 h 1558978"/>
              <a:gd name="connsiteX21" fmla="*/ 228307 w 3100723"/>
              <a:gd name="connsiteY21" fmla="*/ 228307 h 15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00723" h="1558978">
                <a:moveTo>
                  <a:pt x="486951" y="463834"/>
                </a:moveTo>
                <a:cubicBezTo>
                  <a:pt x="567734" y="383050"/>
                  <a:pt x="679335" y="333085"/>
                  <a:pt x="802606" y="333085"/>
                </a:cubicBezTo>
                <a:lnTo>
                  <a:pt x="2298116" y="333085"/>
                </a:lnTo>
                <a:cubicBezTo>
                  <a:pt x="2544658" y="333085"/>
                  <a:pt x="2744519" y="532946"/>
                  <a:pt x="2744519" y="779488"/>
                </a:cubicBezTo>
                <a:cubicBezTo>
                  <a:pt x="2744519" y="1026030"/>
                  <a:pt x="2544658" y="1225891"/>
                  <a:pt x="2298116" y="1225891"/>
                </a:cubicBezTo>
                <a:lnTo>
                  <a:pt x="802606" y="1225891"/>
                </a:lnTo>
                <a:cubicBezTo>
                  <a:pt x="556064" y="1225891"/>
                  <a:pt x="356203" y="1026030"/>
                  <a:pt x="356203" y="779488"/>
                </a:cubicBezTo>
                <a:cubicBezTo>
                  <a:pt x="356203" y="656217"/>
                  <a:pt x="406168" y="544616"/>
                  <a:pt x="486951" y="463834"/>
                </a:cubicBezTo>
                <a:close/>
                <a:moveTo>
                  <a:pt x="0" y="779488"/>
                </a:moveTo>
                <a:lnTo>
                  <a:pt x="0" y="779489"/>
                </a:lnTo>
                <a:lnTo>
                  <a:pt x="0" y="779488"/>
                </a:lnTo>
                <a:close/>
                <a:moveTo>
                  <a:pt x="228307" y="228307"/>
                </a:moveTo>
                <a:cubicBezTo>
                  <a:pt x="122512" y="334102"/>
                  <a:pt x="46987" y="470166"/>
                  <a:pt x="15836" y="622395"/>
                </a:cubicBezTo>
                <a:lnTo>
                  <a:pt x="0" y="779488"/>
                </a:lnTo>
                <a:lnTo>
                  <a:pt x="15836" y="936582"/>
                </a:lnTo>
                <a:cubicBezTo>
                  <a:pt x="88521" y="1291782"/>
                  <a:pt x="402802" y="1558977"/>
                  <a:pt x="779489" y="1558977"/>
                </a:cubicBezTo>
                <a:lnTo>
                  <a:pt x="2321233" y="1558978"/>
                </a:lnTo>
                <a:cubicBezTo>
                  <a:pt x="2751733" y="1558978"/>
                  <a:pt x="3100722" y="1209989"/>
                  <a:pt x="3100722" y="779489"/>
                </a:cubicBezTo>
                <a:lnTo>
                  <a:pt x="3100723" y="779489"/>
                </a:lnTo>
                <a:cubicBezTo>
                  <a:pt x="3100723" y="348989"/>
                  <a:pt x="2751734" y="0"/>
                  <a:pt x="2321234" y="0"/>
                </a:cubicBezTo>
                <a:lnTo>
                  <a:pt x="779489" y="0"/>
                </a:lnTo>
                <a:cubicBezTo>
                  <a:pt x="564239" y="0"/>
                  <a:pt x="369367" y="87247"/>
                  <a:pt x="228307" y="228307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 9"/>
          <p:cNvSpPr/>
          <p:nvPr/>
        </p:nvSpPr>
        <p:spPr>
          <a:xfrm>
            <a:off x="6353728" y="1404492"/>
            <a:ext cx="42453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miri" panose="00000500000000000000" pitchFamily="2" charset="-78"/>
                <a:cs typeface="Times New Roman" panose="02020603050405020304" pitchFamily="18" charset="0"/>
              </a:rPr>
              <a:t>Рынок систем распознавания лиц</a:t>
            </a: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6238453" y="3269826"/>
            <a:ext cx="4824881" cy="22614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Биометрический рынок набирает большую популярность. Нашими потенциальными покупателями являются Российские компании и университеты</a:t>
            </a:r>
            <a:r>
              <a:rPr lang="ru-RU" sz="1800" dirty="0">
                <a:solidFill>
                  <a:srgbClr val="383D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2C0837-71DE-0833-9FF2-68E5F415E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31" y="1943101"/>
            <a:ext cx="3343976" cy="34131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576006">
            <a:off x="-737296" y="3329611"/>
            <a:ext cx="2410512" cy="4220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9302" y="6319391"/>
            <a:ext cx="1419749" cy="4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75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411492" y="3596337"/>
            <a:ext cx="48272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PicTriev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PimEyes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являются нашими конкурентами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Их преимущества: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простота использования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Эти сервисы способны найти человека по фотографии в интернете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15186" y="1981384"/>
            <a:ext cx="2872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конкуренты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6373999" y="2278610"/>
            <a:ext cx="360000" cy="6714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1FDCA1-26CC-0863-C38D-6CE601541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079" y="2485125"/>
            <a:ext cx="3301939" cy="6965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D6C382-F6FB-AD2C-5229-15BEFF6E9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363" y="3323285"/>
            <a:ext cx="2047399" cy="7815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491" y="6270671"/>
            <a:ext cx="2769891" cy="4629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202464">
            <a:off x="-763984" y="3309013"/>
            <a:ext cx="2773623" cy="57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614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400" y="-514004"/>
            <a:ext cx="4698586" cy="6707907"/>
          </a:xfrm>
          <a:prstGeom prst="rect">
            <a:avLst/>
          </a:prstGeom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6707908" y="1962786"/>
            <a:ext cx="43911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с похожим функционалом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6A2C2E98-FDD4-68F5-7D74-7F059577933C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r="12601"/>
          <a:stretch>
            <a:fillRect/>
          </a:stretch>
        </p:blipFill>
        <p:spPr bwMode="auto">
          <a:xfrm>
            <a:off x="0" y="873487"/>
            <a:ext cx="5243066" cy="394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064" y="6427961"/>
            <a:ext cx="3448050" cy="137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9057" y="6364585"/>
            <a:ext cx="1789384" cy="3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86757" y="2309310"/>
            <a:ext cx="41275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ru-RU" dirty="0"/>
              <a:t>	</a:t>
            </a:r>
            <a:r>
              <a:rPr lang="ru-RU" sz="20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Нашими пользователями являются студенты и преподаватели</a:t>
            </a:r>
            <a:r>
              <a:rPr lang="en-US" sz="20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bg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base"/>
            <a:r>
              <a:rPr lang="ru-RU" sz="20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 избавит их от нужды носить пропуск</a:t>
            </a:r>
            <a:r>
              <a:rPr lang="en-US" sz="20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/>
              <a:t>​</a:t>
            </a:r>
          </a:p>
        </p:txBody>
      </p:sp>
      <p:sp>
        <p:nvSpPr>
          <p:cNvPr id="26" name="Rectangle: Rounded Corners 25"/>
          <p:cNvSpPr/>
          <p:nvPr/>
        </p:nvSpPr>
        <p:spPr>
          <a:xfrm rot="18900000" flipH="1">
            <a:off x="5830857" y="-362319"/>
            <a:ext cx="6554870" cy="88139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7" name="Freeform: Shape 26"/>
          <p:cNvSpPr/>
          <p:nvPr/>
        </p:nvSpPr>
        <p:spPr>
          <a:xfrm rot="18900000" flipH="1">
            <a:off x="3552503" y="4886377"/>
            <a:ext cx="6279749" cy="3157325"/>
          </a:xfrm>
          <a:custGeom>
            <a:avLst/>
            <a:gdLst>
              <a:gd name="connsiteX0" fmla="*/ 486951 w 3100723"/>
              <a:gd name="connsiteY0" fmla="*/ 463834 h 1558978"/>
              <a:gd name="connsiteX1" fmla="*/ 802606 w 3100723"/>
              <a:gd name="connsiteY1" fmla="*/ 333085 h 1558978"/>
              <a:gd name="connsiteX2" fmla="*/ 2298116 w 3100723"/>
              <a:gd name="connsiteY2" fmla="*/ 333085 h 1558978"/>
              <a:gd name="connsiteX3" fmla="*/ 2744519 w 3100723"/>
              <a:gd name="connsiteY3" fmla="*/ 779488 h 1558978"/>
              <a:gd name="connsiteX4" fmla="*/ 2298116 w 3100723"/>
              <a:gd name="connsiteY4" fmla="*/ 1225891 h 1558978"/>
              <a:gd name="connsiteX5" fmla="*/ 802606 w 3100723"/>
              <a:gd name="connsiteY5" fmla="*/ 1225891 h 1558978"/>
              <a:gd name="connsiteX6" fmla="*/ 356203 w 3100723"/>
              <a:gd name="connsiteY6" fmla="*/ 779488 h 1558978"/>
              <a:gd name="connsiteX7" fmla="*/ 486951 w 3100723"/>
              <a:gd name="connsiteY7" fmla="*/ 463834 h 1558978"/>
              <a:gd name="connsiteX8" fmla="*/ 0 w 3100723"/>
              <a:gd name="connsiteY8" fmla="*/ 779488 h 1558978"/>
              <a:gd name="connsiteX9" fmla="*/ 0 w 3100723"/>
              <a:gd name="connsiteY9" fmla="*/ 779489 h 1558978"/>
              <a:gd name="connsiteX10" fmla="*/ 0 w 3100723"/>
              <a:gd name="connsiteY10" fmla="*/ 779488 h 1558978"/>
              <a:gd name="connsiteX11" fmla="*/ 228307 w 3100723"/>
              <a:gd name="connsiteY11" fmla="*/ 228307 h 1558978"/>
              <a:gd name="connsiteX12" fmla="*/ 15836 w 3100723"/>
              <a:gd name="connsiteY12" fmla="*/ 622395 h 1558978"/>
              <a:gd name="connsiteX13" fmla="*/ 0 w 3100723"/>
              <a:gd name="connsiteY13" fmla="*/ 779488 h 1558978"/>
              <a:gd name="connsiteX14" fmla="*/ 15836 w 3100723"/>
              <a:gd name="connsiteY14" fmla="*/ 936582 h 1558978"/>
              <a:gd name="connsiteX15" fmla="*/ 779489 w 3100723"/>
              <a:gd name="connsiteY15" fmla="*/ 1558977 h 1558978"/>
              <a:gd name="connsiteX16" fmla="*/ 2321233 w 3100723"/>
              <a:gd name="connsiteY16" fmla="*/ 1558978 h 1558978"/>
              <a:gd name="connsiteX17" fmla="*/ 3100722 w 3100723"/>
              <a:gd name="connsiteY17" fmla="*/ 779489 h 1558978"/>
              <a:gd name="connsiteX18" fmla="*/ 3100723 w 3100723"/>
              <a:gd name="connsiteY18" fmla="*/ 779489 h 1558978"/>
              <a:gd name="connsiteX19" fmla="*/ 2321234 w 3100723"/>
              <a:gd name="connsiteY19" fmla="*/ 0 h 1558978"/>
              <a:gd name="connsiteX20" fmla="*/ 779489 w 3100723"/>
              <a:gd name="connsiteY20" fmla="*/ 0 h 1558978"/>
              <a:gd name="connsiteX21" fmla="*/ 228307 w 3100723"/>
              <a:gd name="connsiteY21" fmla="*/ 228307 h 15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00723" h="1558978">
                <a:moveTo>
                  <a:pt x="486951" y="463834"/>
                </a:moveTo>
                <a:cubicBezTo>
                  <a:pt x="567734" y="383050"/>
                  <a:pt x="679335" y="333085"/>
                  <a:pt x="802606" y="333085"/>
                </a:cubicBezTo>
                <a:lnTo>
                  <a:pt x="2298116" y="333085"/>
                </a:lnTo>
                <a:cubicBezTo>
                  <a:pt x="2544658" y="333085"/>
                  <a:pt x="2744519" y="532946"/>
                  <a:pt x="2744519" y="779488"/>
                </a:cubicBezTo>
                <a:cubicBezTo>
                  <a:pt x="2744519" y="1026030"/>
                  <a:pt x="2544658" y="1225891"/>
                  <a:pt x="2298116" y="1225891"/>
                </a:cubicBezTo>
                <a:lnTo>
                  <a:pt x="802606" y="1225891"/>
                </a:lnTo>
                <a:cubicBezTo>
                  <a:pt x="556064" y="1225891"/>
                  <a:pt x="356203" y="1026030"/>
                  <a:pt x="356203" y="779488"/>
                </a:cubicBezTo>
                <a:cubicBezTo>
                  <a:pt x="356203" y="656217"/>
                  <a:pt x="406168" y="544616"/>
                  <a:pt x="486951" y="463834"/>
                </a:cubicBezTo>
                <a:close/>
                <a:moveTo>
                  <a:pt x="0" y="779488"/>
                </a:moveTo>
                <a:lnTo>
                  <a:pt x="0" y="779489"/>
                </a:lnTo>
                <a:lnTo>
                  <a:pt x="0" y="779488"/>
                </a:lnTo>
                <a:close/>
                <a:moveTo>
                  <a:pt x="228307" y="228307"/>
                </a:moveTo>
                <a:cubicBezTo>
                  <a:pt x="122512" y="334102"/>
                  <a:pt x="46987" y="470166"/>
                  <a:pt x="15836" y="622395"/>
                </a:cubicBezTo>
                <a:lnTo>
                  <a:pt x="0" y="779488"/>
                </a:lnTo>
                <a:lnTo>
                  <a:pt x="15836" y="936582"/>
                </a:lnTo>
                <a:cubicBezTo>
                  <a:pt x="88521" y="1291782"/>
                  <a:pt x="402802" y="1558977"/>
                  <a:pt x="779489" y="1558977"/>
                </a:cubicBezTo>
                <a:lnTo>
                  <a:pt x="2321233" y="1558978"/>
                </a:lnTo>
                <a:cubicBezTo>
                  <a:pt x="2751733" y="1558978"/>
                  <a:pt x="3100722" y="1209989"/>
                  <a:pt x="3100722" y="779489"/>
                </a:cubicBezTo>
                <a:lnTo>
                  <a:pt x="3100723" y="779489"/>
                </a:lnTo>
                <a:cubicBezTo>
                  <a:pt x="3100723" y="348989"/>
                  <a:pt x="2751734" y="0"/>
                  <a:pt x="2321234" y="0"/>
                </a:cubicBezTo>
                <a:lnTo>
                  <a:pt x="779489" y="0"/>
                </a:lnTo>
                <a:cubicBezTo>
                  <a:pt x="564239" y="0"/>
                  <a:pt x="369367" y="87247"/>
                  <a:pt x="228307" y="228307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026" name="Picture 2" descr="https://media.rbcdn.ru/media/news/original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" r="5502"/>
          <a:stretch>
            <a:fillRect/>
          </a:stretch>
        </p:blipFill>
        <p:spPr bwMode="auto">
          <a:xfrm>
            <a:off x="6329779" y="1424016"/>
            <a:ext cx="5036598" cy="372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179" y="6356951"/>
            <a:ext cx="2810060" cy="2161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541" y="6356951"/>
            <a:ext cx="1649035" cy="3416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061952" y="3587805"/>
            <a:ext cx="2986874" cy="39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3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78696" y="536448"/>
            <a:ext cx="8634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продукт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0900" y="2569358"/>
            <a:ext cx="5428924" cy="1391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 в формате приложения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 распознавание человека по лицу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Показывает информацию о студенте или преподавателе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6749385" y="4365741"/>
            <a:ext cx="1864345" cy="285917"/>
            <a:chOff x="6654373" y="4833909"/>
            <a:chExt cx="1864345" cy="285917"/>
          </a:xfrm>
        </p:grpSpPr>
        <p:sp>
          <p:nvSpPr>
            <p:cNvPr id="22" name="Rectangle 21"/>
            <p:cNvSpPr/>
            <p:nvPr/>
          </p:nvSpPr>
          <p:spPr>
            <a:xfrm>
              <a:off x="7142367" y="4833909"/>
              <a:ext cx="1376351" cy="2859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36000" bIns="0" rtlCol="0" anchor="ctr">
              <a:normAutofit/>
            </a:bodyPr>
            <a:lstStyle/>
            <a:p>
              <a:r>
                <a:rPr lang="en-IN" sz="1200" dirty="0">
                  <a:solidFill>
                    <a:schemeClr val="bg1"/>
                  </a:solidFill>
                  <a:latin typeface="Montserrat Light" panose="00000400000000000000" pitchFamily="50" charset="0"/>
                </a:rPr>
                <a:t>Web Developing</a:t>
              </a:r>
            </a:p>
          </p:txBody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6654373" y="4897985"/>
              <a:ext cx="192419" cy="191189"/>
            </a:xfrm>
            <a:custGeom>
              <a:avLst/>
              <a:gdLst>
                <a:gd name="T0" fmla="*/ 120 w 3130"/>
                <a:gd name="T1" fmla="*/ 2868 h 3105"/>
                <a:gd name="T2" fmla="*/ 209 w 3130"/>
                <a:gd name="T3" fmla="*/ 2981 h 3105"/>
                <a:gd name="T4" fmla="*/ 318 w 3130"/>
                <a:gd name="T5" fmla="*/ 2891 h 3105"/>
                <a:gd name="T6" fmla="*/ 230 w 3130"/>
                <a:gd name="T7" fmla="*/ 2778 h 3105"/>
                <a:gd name="T8" fmla="*/ 2693 w 3130"/>
                <a:gd name="T9" fmla="*/ 913 h 3105"/>
                <a:gd name="T10" fmla="*/ 2670 w 3130"/>
                <a:gd name="T11" fmla="*/ 1092 h 3105"/>
                <a:gd name="T12" fmla="*/ 2749 w 3130"/>
                <a:gd name="T13" fmla="*/ 1282 h 3105"/>
                <a:gd name="T14" fmla="*/ 2923 w 3130"/>
                <a:gd name="T15" fmla="*/ 1503 h 3105"/>
                <a:gd name="T16" fmla="*/ 2950 w 3130"/>
                <a:gd name="T17" fmla="*/ 1224 h 3105"/>
                <a:gd name="T18" fmla="*/ 1682 w 3130"/>
                <a:gd name="T19" fmla="*/ 174 h 3105"/>
                <a:gd name="T20" fmla="*/ 1163 w 3130"/>
                <a:gd name="T21" fmla="*/ 339 h 3105"/>
                <a:gd name="T22" fmla="*/ 1105 w 3130"/>
                <a:gd name="T23" fmla="*/ 544 h 3105"/>
                <a:gd name="T24" fmla="*/ 1153 w 3130"/>
                <a:gd name="T25" fmla="*/ 718 h 3105"/>
                <a:gd name="T26" fmla="*/ 1042 w 3130"/>
                <a:gd name="T27" fmla="*/ 829 h 3105"/>
                <a:gd name="T28" fmla="*/ 894 w 3130"/>
                <a:gd name="T29" fmla="*/ 903 h 3105"/>
                <a:gd name="T30" fmla="*/ 858 w 3130"/>
                <a:gd name="T31" fmla="*/ 1068 h 3105"/>
                <a:gd name="T32" fmla="*/ 866 w 3130"/>
                <a:gd name="T33" fmla="*/ 1230 h 3105"/>
                <a:gd name="T34" fmla="*/ 929 w 3130"/>
                <a:gd name="T35" fmla="*/ 1294 h 3105"/>
                <a:gd name="T36" fmla="*/ 886 w 3130"/>
                <a:gd name="T37" fmla="*/ 1385 h 3105"/>
                <a:gd name="T38" fmla="*/ 673 w 3130"/>
                <a:gd name="T39" fmla="*/ 1515 h 3105"/>
                <a:gd name="T40" fmla="*/ 665 w 3130"/>
                <a:gd name="T41" fmla="*/ 1885 h 3105"/>
                <a:gd name="T42" fmla="*/ 1907 w 3130"/>
                <a:gd name="T43" fmla="*/ 847 h 3105"/>
                <a:gd name="T44" fmla="*/ 1043 w 3130"/>
                <a:gd name="T45" fmla="*/ 2375 h 3105"/>
                <a:gd name="T46" fmla="*/ 1527 w 3130"/>
                <a:gd name="T47" fmla="*/ 2602 h 3105"/>
                <a:gd name="T48" fmla="*/ 2097 w 3130"/>
                <a:gd name="T49" fmla="*/ 2578 h 3105"/>
                <a:gd name="T50" fmla="*/ 2586 w 3130"/>
                <a:gd name="T51" fmla="*/ 2290 h 3105"/>
                <a:gd name="T52" fmla="*/ 2285 w 3130"/>
                <a:gd name="T53" fmla="*/ 2383 h 3105"/>
                <a:gd name="T54" fmla="*/ 2095 w 3130"/>
                <a:gd name="T55" fmla="*/ 2417 h 3105"/>
                <a:gd name="T56" fmla="*/ 2052 w 3130"/>
                <a:gd name="T57" fmla="*/ 2332 h 3105"/>
                <a:gd name="T58" fmla="*/ 2192 w 3130"/>
                <a:gd name="T59" fmla="*/ 2221 h 3105"/>
                <a:gd name="T60" fmla="*/ 2304 w 3130"/>
                <a:gd name="T61" fmla="*/ 2140 h 3105"/>
                <a:gd name="T62" fmla="*/ 2363 w 3130"/>
                <a:gd name="T63" fmla="*/ 1969 h 3105"/>
                <a:gd name="T64" fmla="*/ 2408 w 3130"/>
                <a:gd name="T65" fmla="*/ 1786 h 3105"/>
                <a:gd name="T66" fmla="*/ 2430 w 3130"/>
                <a:gd name="T67" fmla="*/ 1725 h 3105"/>
                <a:gd name="T68" fmla="*/ 2451 w 3130"/>
                <a:gd name="T69" fmla="*/ 1562 h 3105"/>
                <a:gd name="T70" fmla="*/ 2477 w 3130"/>
                <a:gd name="T71" fmla="*/ 1394 h 3105"/>
                <a:gd name="T72" fmla="*/ 2584 w 3130"/>
                <a:gd name="T73" fmla="*/ 1228 h 3105"/>
                <a:gd name="T74" fmla="*/ 2568 w 3130"/>
                <a:gd name="T75" fmla="*/ 1017 h 3105"/>
                <a:gd name="T76" fmla="*/ 2485 w 3130"/>
                <a:gd name="T77" fmla="*/ 825 h 3105"/>
                <a:gd name="T78" fmla="*/ 2351 w 3130"/>
                <a:gd name="T79" fmla="*/ 720 h 3105"/>
                <a:gd name="T80" fmla="*/ 2149 w 3130"/>
                <a:gd name="T81" fmla="*/ 563 h 3105"/>
                <a:gd name="T82" fmla="*/ 2026 w 3130"/>
                <a:gd name="T83" fmla="*/ 400 h 3105"/>
                <a:gd name="T84" fmla="*/ 1907 w 3130"/>
                <a:gd name="T85" fmla="*/ 181 h 3105"/>
                <a:gd name="T86" fmla="*/ 2039 w 3130"/>
                <a:gd name="T87" fmla="*/ 29 h 3105"/>
                <a:gd name="T88" fmla="*/ 2598 w 3130"/>
                <a:gd name="T89" fmla="*/ 291 h 3105"/>
                <a:gd name="T90" fmla="*/ 2984 w 3130"/>
                <a:gd name="T91" fmla="*/ 773 h 3105"/>
                <a:gd name="T92" fmla="*/ 3130 w 3130"/>
                <a:gd name="T93" fmla="*/ 1399 h 3105"/>
                <a:gd name="T94" fmla="*/ 2985 w 3130"/>
                <a:gd name="T95" fmla="*/ 2025 h 3105"/>
                <a:gd name="T96" fmla="*/ 2598 w 3130"/>
                <a:gd name="T97" fmla="*/ 2506 h 3105"/>
                <a:gd name="T98" fmla="*/ 2039 w 3130"/>
                <a:gd name="T99" fmla="*/ 2769 h 3105"/>
                <a:gd name="T100" fmla="*/ 1430 w 3130"/>
                <a:gd name="T101" fmla="*/ 2755 h 3105"/>
                <a:gd name="T102" fmla="*/ 922 w 3130"/>
                <a:gd name="T103" fmla="*/ 2498 h 3105"/>
                <a:gd name="T104" fmla="*/ 238 w 3130"/>
                <a:gd name="T105" fmla="*/ 3105 h 3105"/>
                <a:gd name="T106" fmla="*/ 44 w 3130"/>
                <a:gd name="T107" fmla="*/ 3012 h 3105"/>
                <a:gd name="T108" fmla="*/ 12 w 3130"/>
                <a:gd name="T109" fmla="*/ 2797 h 3105"/>
                <a:gd name="T110" fmla="*/ 534 w 3130"/>
                <a:gd name="T111" fmla="*/ 2002 h 3105"/>
                <a:gd name="T112" fmla="*/ 399 w 3130"/>
                <a:gd name="T113" fmla="*/ 1399 h 3105"/>
                <a:gd name="T114" fmla="*/ 543 w 3130"/>
                <a:gd name="T115" fmla="*/ 773 h 3105"/>
                <a:gd name="T116" fmla="*/ 930 w 3130"/>
                <a:gd name="T117" fmla="*/ 291 h 3105"/>
                <a:gd name="T118" fmla="*/ 1490 w 3130"/>
                <a:gd name="T119" fmla="*/ 29 h 3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30" h="3105">
                  <a:moveTo>
                    <a:pt x="208" y="2778"/>
                  </a:moveTo>
                  <a:lnTo>
                    <a:pt x="186" y="2783"/>
                  </a:lnTo>
                  <a:lnTo>
                    <a:pt x="166" y="2792"/>
                  </a:lnTo>
                  <a:lnTo>
                    <a:pt x="149" y="2807"/>
                  </a:lnTo>
                  <a:lnTo>
                    <a:pt x="134" y="2826"/>
                  </a:lnTo>
                  <a:lnTo>
                    <a:pt x="125" y="2846"/>
                  </a:lnTo>
                  <a:lnTo>
                    <a:pt x="120" y="2868"/>
                  </a:lnTo>
                  <a:lnTo>
                    <a:pt x="120" y="2891"/>
                  </a:lnTo>
                  <a:lnTo>
                    <a:pt x="125" y="2913"/>
                  </a:lnTo>
                  <a:lnTo>
                    <a:pt x="134" y="2933"/>
                  </a:lnTo>
                  <a:lnTo>
                    <a:pt x="149" y="2952"/>
                  </a:lnTo>
                  <a:lnTo>
                    <a:pt x="167" y="2966"/>
                  </a:lnTo>
                  <a:lnTo>
                    <a:pt x="187" y="2976"/>
                  </a:lnTo>
                  <a:lnTo>
                    <a:pt x="209" y="2981"/>
                  </a:lnTo>
                  <a:lnTo>
                    <a:pt x="230" y="2981"/>
                  </a:lnTo>
                  <a:lnTo>
                    <a:pt x="251" y="2977"/>
                  </a:lnTo>
                  <a:lnTo>
                    <a:pt x="272" y="2966"/>
                  </a:lnTo>
                  <a:lnTo>
                    <a:pt x="290" y="2952"/>
                  </a:lnTo>
                  <a:lnTo>
                    <a:pt x="304" y="2934"/>
                  </a:lnTo>
                  <a:lnTo>
                    <a:pt x="313" y="2913"/>
                  </a:lnTo>
                  <a:lnTo>
                    <a:pt x="318" y="2891"/>
                  </a:lnTo>
                  <a:lnTo>
                    <a:pt x="318" y="2868"/>
                  </a:lnTo>
                  <a:lnTo>
                    <a:pt x="313" y="2846"/>
                  </a:lnTo>
                  <a:lnTo>
                    <a:pt x="304" y="2826"/>
                  </a:lnTo>
                  <a:lnTo>
                    <a:pt x="289" y="2807"/>
                  </a:lnTo>
                  <a:lnTo>
                    <a:pt x="272" y="2792"/>
                  </a:lnTo>
                  <a:lnTo>
                    <a:pt x="251" y="2783"/>
                  </a:lnTo>
                  <a:lnTo>
                    <a:pt x="230" y="2778"/>
                  </a:lnTo>
                  <a:lnTo>
                    <a:pt x="208" y="2778"/>
                  </a:lnTo>
                  <a:close/>
                  <a:moveTo>
                    <a:pt x="2823" y="826"/>
                  </a:moveTo>
                  <a:lnTo>
                    <a:pt x="2796" y="840"/>
                  </a:lnTo>
                  <a:lnTo>
                    <a:pt x="2769" y="855"/>
                  </a:lnTo>
                  <a:lnTo>
                    <a:pt x="2741" y="873"/>
                  </a:lnTo>
                  <a:lnTo>
                    <a:pt x="2716" y="892"/>
                  </a:lnTo>
                  <a:lnTo>
                    <a:pt x="2693" y="913"/>
                  </a:lnTo>
                  <a:lnTo>
                    <a:pt x="2677" y="936"/>
                  </a:lnTo>
                  <a:lnTo>
                    <a:pt x="2669" y="953"/>
                  </a:lnTo>
                  <a:lnTo>
                    <a:pt x="2665" y="976"/>
                  </a:lnTo>
                  <a:lnTo>
                    <a:pt x="2662" y="1002"/>
                  </a:lnTo>
                  <a:lnTo>
                    <a:pt x="2663" y="1031"/>
                  </a:lnTo>
                  <a:lnTo>
                    <a:pt x="2666" y="1061"/>
                  </a:lnTo>
                  <a:lnTo>
                    <a:pt x="2670" y="1092"/>
                  </a:lnTo>
                  <a:lnTo>
                    <a:pt x="2677" y="1123"/>
                  </a:lnTo>
                  <a:lnTo>
                    <a:pt x="2686" y="1155"/>
                  </a:lnTo>
                  <a:lnTo>
                    <a:pt x="2696" y="1186"/>
                  </a:lnTo>
                  <a:lnTo>
                    <a:pt x="2709" y="1214"/>
                  </a:lnTo>
                  <a:lnTo>
                    <a:pt x="2721" y="1240"/>
                  </a:lnTo>
                  <a:lnTo>
                    <a:pt x="2735" y="1263"/>
                  </a:lnTo>
                  <a:lnTo>
                    <a:pt x="2749" y="1282"/>
                  </a:lnTo>
                  <a:lnTo>
                    <a:pt x="2766" y="1295"/>
                  </a:lnTo>
                  <a:lnTo>
                    <a:pt x="2802" y="1326"/>
                  </a:lnTo>
                  <a:lnTo>
                    <a:pt x="2835" y="1358"/>
                  </a:lnTo>
                  <a:lnTo>
                    <a:pt x="2862" y="1392"/>
                  </a:lnTo>
                  <a:lnTo>
                    <a:pt x="2887" y="1428"/>
                  </a:lnTo>
                  <a:lnTo>
                    <a:pt x="2906" y="1465"/>
                  </a:lnTo>
                  <a:lnTo>
                    <a:pt x="2923" y="1503"/>
                  </a:lnTo>
                  <a:lnTo>
                    <a:pt x="2937" y="1541"/>
                  </a:lnTo>
                  <a:lnTo>
                    <a:pt x="2948" y="1581"/>
                  </a:lnTo>
                  <a:lnTo>
                    <a:pt x="2955" y="1521"/>
                  </a:lnTo>
                  <a:lnTo>
                    <a:pt x="2960" y="1460"/>
                  </a:lnTo>
                  <a:lnTo>
                    <a:pt x="2962" y="1399"/>
                  </a:lnTo>
                  <a:lnTo>
                    <a:pt x="2959" y="1311"/>
                  </a:lnTo>
                  <a:lnTo>
                    <a:pt x="2950" y="1224"/>
                  </a:lnTo>
                  <a:lnTo>
                    <a:pt x="2936" y="1140"/>
                  </a:lnTo>
                  <a:lnTo>
                    <a:pt x="2915" y="1059"/>
                  </a:lnTo>
                  <a:lnTo>
                    <a:pt x="2889" y="978"/>
                  </a:lnTo>
                  <a:lnTo>
                    <a:pt x="2858" y="901"/>
                  </a:lnTo>
                  <a:lnTo>
                    <a:pt x="2823" y="826"/>
                  </a:lnTo>
                  <a:close/>
                  <a:moveTo>
                    <a:pt x="1763" y="172"/>
                  </a:moveTo>
                  <a:lnTo>
                    <a:pt x="1682" y="174"/>
                  </a:lnTo>
                  <a:lnTo>
                    <a:pt x="1603" y="183"/>
                  </a:lnTo>
                  <a:lnTo>
                    <a:pt x="1524" y="197"/>
                  </a:lnTo>
                  <a:lnTo>
                    <a:pt x="1448" y="215"/>
                  </a:lnTo>
                  <a:lnTo>
                    <a:pt x="1373" y="239"/>
                  </a:lnTo>
                  <a:lnTo>
                    <a:pt x="1300" y="268"/>
                  </a:lnTo>
                  <a:lnTo>
                    <a:pt x="1230" y="301"/>
                  </a:lnTo>
                  <a:lnTo>
                    <a:pt x="1163" y="339"/>
                  </a:lnTo>
                  <a:lnTo>
                    <a:pt x="1098" y="381"/>
                  </a:lnTo>
                  <a:lnTo>
                    <a:pt x="1036" y="427"/>
                  </a:lnTo>
                  <a:lnTo>
                    <a:pt x="1049" y="447"/>
                  </a:lnTo>
                  <a:lnTo>
                    <a:pt x="1063" y="469"/>
                  </a:lnTo>
                  <a:lnTo>
                    <a:pt x="1078" y="493"/>
                  </a:lnTo>
                  <a:lnTo>
                    <a:pt x="1092" y="518"/>
                  </a:lnTo>
                  <a:lnTo>
                    <a:pt x="1105" y="544"/>
                  </a:lnTo>
                  <a:lnTo>
                    <a:pt x="1118" y="570"/>
                  </a:lnTo>
                  <a:lnTo>
                    <a:pt x="1129" y="597"/>
                  </a:lnTo>
                  <a:lnTo>
                    <a:pt x="1140" y="623"/>
                  </a:lnTo>
                  <a:lnTo>
                    <a:pt x="1147" y="648"/>
                  </a:lnTo>
                  <a:lnTo>
                    <a:pt x="1152" y="673"/>
                  </a:lnTo>
                  <a:lnTo>
                    <a:pt x="1155" y="697"/>
                  </a:lnTo>
                  <a:lnTo>
                    <a:pt x="1153" y="718"/>
                  </a:lnTo>
                  <a:lnTo>
                    <a:pt x="1149" y="738"/>
                  </a:lnTo>
                  <a:lnTo>
                    <a:pt x="1140" y="755"/>
                  </a:lnTo>
                  <a:lnTo>
                    <a:pt x="1124" y="774"/>
                  </a:lnTo>
                  <a:lnTo>
                    <a:pt x="1106" y="790"/>
                  </a:lnTo>
                  <a:lnTo>
                    <a:pt x="1087" y="804"/>
                  </a:lnTo>
                  <a:lnTo>
                    <a:pt x="1065" y="818"/>
                  </a:lnTo>
                  <a:lnTo>
                    <a:pt x="1042" y="829"/>
                  </a:lnTo>
                  <a:lnTo>
                    <a:pt x="1020" y="840"/>
                  </a:lnTo>
                  <a:lnTo>
                    <a:pt x="996" y="850"/>
                  </a:lnTo>
                  <a:lnTo>
                    <a:pt x="973" y="861"/>
                  </a:lnTo>
                  <a:lnTo>
                    <a:pt x="950" y="870"/>
                  </a:lnTo>
                  <a:lnTo>
                    <a:pt x="930" y="880"/>
                  </a:lnTo>
                  <a:lnTo>
                    <a:pt x="911" y="891"/>
                  </a:lnTo>
                  <a:lnTo>
                    <a:pt x="894" y="903"/>
                  </a:lnTo>
                  <a:lnTo>
                    <a:pt x="880" y="916"/>
                  </a:lnTo>
                  <a:lnTo>
                    <a:pt x="870" y="931"/>
                  </a:lnTo>
                  <a:lnTo>
                    <a:pt x="864" y="947"/>
                  </a:lnTo>
                  <a:lnTo>
                    <a:pt x="861" y="966"/>
                  </a:lnTo>
                  <a:lnTo>
                    <a:pt x="861" y="1000"/>
                  </a:lnTo>
                  <a:lnTo>
                    <a:pt x="860" y="1035"/>
                  </a:lnTo>
                  <a:lnTo>
                    <a:pt x="858" y="1068"/>
                  </a:lnTo>
                  <a:lnTo>
                    <a:pt x="857" y="1100"/>
                  </a:lnTo>
                  <a:lnTo>
                    <a:pt x="856" y="1130"/>
                  </a:lnTo>
                  <a:lnTo>
                    <a:pt x="855" y="1158"/>
                  </a:lnTo>
                  <a:lnTo>
                    <a:pt x="856" y="1182"/>
                  </a:lnTo>
                  <a:lnTo>
                    <a:pt x="858" y="1203"/>
                  </a:lnTo>
                  <a:lnTo>
                    <a:pt x="861" y="1220"/>
                  </a:lnTo>
                  <a:lnTo>
                    <a:pt x="866" y="1230"/>
                  </a:lnTo>
                  <a:lnTo>
                    <a:pt x="873" y="1239"/>
                  </a:lnTo>
                  <a:lnTo>
                    <a:pt x="882" y="1248"/>
                  </a:lnTo>
                  <a:lnTo>
                    <a:pt x="891" y="1257"/>
                  </a:lnTo>
                  <a:lnTo>
                    <a:pt x="903" y="1266"/>
                  </a:lnTo>
                  <a:lnTo>
                    <a:pt x="913" y="1275"/>
                  </a:lnTo>
                  <a:lnTo>
                    <a:pt x="922" y="1284"/>
                  </a:lnTo>
                  <a:lnTo>
                    <a:pt x="929" y="1294"/>
                  </a:lnTo>
                  <a:lnTo>
                    <a:pt x="935" y="1305"/>
                  </a:lnTo>
                  <a:lnTo>
                    <a:pt x="937" y="1316"/>
                  </a:lnTo>
                  <a:lnTo>
                    <a:pt x="936" y="1328"/>
                  </a:lnTo>
                  <a:lnTo>
                    <a:pt x="931" y="1341"/>
                  </a:lnTo>
                  <a:lnTo>
                    <a:pt x="921" y="1355"/>
                  </a:lnTo>
                  <a:lnTo>
                    <a:pt x="906" y="1370"/>
                  </a:lnTo>
                  <a:lnTo>
                    <a:pt x="886" y="1385"/>
                  </a:lnTo>
                  <a:lnTo>
                    <a:pt x="863" y="1402"/>
                  </a:lnTo>
                  <a:lnTo>
                    <a:pt x="836" y="1419"/>
                  </a:lnTo>
                  <a:lnTo>
                    <a:pt x="806" y="1438"/>
                  </a:lnTo>
                  <a:lnTo>
                    <a:pt x="774" y="1457"/>
                  </a:lnTo>
                  <a:lnTo>
                    <a:pt x="741" y="1477"/>
                  </a:lnTo>
                  <a:lnTo>
                    <a:pt x="706" y="1497"/>
                  </a:lnTo>
                  <a:lnTo>
                    <a:pt x="673" y="1515"/>
                  </a:lnTo>
                  <a:lnTo>
                    <a:pt x="639" y="1534"/>
                  </a:lnTo>
                  <a:lnTo>
                    <a:pt x="607" y="1551"/>
                  </a:lnTo>
                  <a:lnTo>
                    <a:pt x="579" y="1566"/>
                  </a:lnTo>
                  <a:lnTo>
                    <a:pt x="592" y="1649"/>
                  </a:lnTo>
                  <a:lnTo>
                    <a:pt x="613" y="1730"/>
                  </a:lnTo>
                  <a:lnTo>
                    <a:pt x="636" y="1809"/>
                  </a:lnTo>
                  <a:lnTo>
                    <a:pt x="665" y="1885"/>
                  </a:lnTo>
                  <a:lnTo>
                    <a:pt x="700" y="1958"/>
                  </a:lnTo>
                  <a:lnTo>
                    <a:pt x="739" y="2030"/>
                  </a:lnTo>
                  <a:lnTo>
                    <a:pt x="1201" y="1564"/>
                  </a:lnTo>
                  <a:lnTo>
                    <a:pt x="1205" y="1567"/>
                  </a:lnTo>
                  <a:lnTo>
                    <a:pt x="1207" y="951"/>
                  </a:lnTo>
                  <a:lnTo>
                    <a:pt x="1839" y="777"/>
                  </a:lnTo>
                  <a:lnTo>
                    <a:pt x="1907" y="847"/>
                  </a:lnTo>
                  <a:lnTo>
                    <a:pt x="1570" y="1191"/>
                  </a:lnTo>
                  <a:lnTo>
                    <a:pt x="1899" y="1527"/>
                  </a:lnTo>
                  <a:lnTo>
                    <a:pt x="2235" y="1183"/>
                  </a:lnTo>
                  <a:lnTo>
                    <a:pt x="2302" y="1252"/>
                  </a:lnTo>
                  <a:lnTo>
                    <a:pt x="2133" y="1900"/>
                  </a:lnTo>
                  <a:lnTo>
                    <a:pt x="1514" y="1901"/>
                  </a:lnTo>
                  <a:lnTo>
                    <a:pt x="1043" y="2375"/>
                  </a:lnTo>
                  <a:lnTo>
                    <a:pt x="1105" y="2421"/>
                  </a:lnTo>
                  <a:lnTo>
                    <a:pt x="1169" y="2462"/>
                  </a:lnTo>
                  <a:lnTo>
                    <a:pt x="1236" y="2499"/>
                  </a:lnTo>
                  <a:lnTo>
                    <a:pt x="1306" y="2532"/>
                  </a:lnTo>
                  <a:lnTo>
                    <a:pt x="1378" y="2560"/>
                  </a:lnTo>
                  <a:lnTo>
                    <a:pt x="1451" y="2583"/>
                  </a:lnTo>
                  <a:lnTo>
                    <a:pt x="1527" y="2602"/>
                  </a:lnTo>
                  <a:lnTo>
                    <a:pt x="1605" y="2615"/>
                  </a:lnTo>
                  <a:lnTo>
                    <a:pt x="1684" y="2623"/>
                  </a:lnTo>
                  <a:lnTo>
                    <a:pt x="1764" y="2625"/>
                  </a:lnTo>
                  <a:lnTo>
                    <a:pt x="1850" y="2622"/>
                  </a:lnTo>
                  <a:lnTo>
                    <a:pt x="1934" y="2613"/>
                  </a:lnTo>
                  <a:lnTo>
                    <a:pt x="2017" y="2598"/>
                  </a:lnTo>
                  <a:lnTo>
                    <a:pt x="2097" y="2578"/>
                  </a:lnTo>
                  <a:lnTo>
                    <a:pt x="2176" y="2550"/>
                  </a:lnTo>
                  <a:lnTo>
                    <a:pt x="2251" y="2519"/>
                  </a:lnTo>
                  <a:lnTo>
                    <a:pt x="2324" y="2483"/>
                  </a:lnTo>
                  <a:lnTo>
                    <a:pt x="2394" y="2441"/>
                  </a:lnTo>
                  <a:lnTo>
                    <a:pt x="2461" y="2395"/>
                  </a:lnTo>
                  <a:lnTo>
                    <a:pt x="2526" y="2344"/>
                  </a:lnTo>
                  <a:lnTo>
                    <a:pt x="2586" y="2290"/>
                  </a:lnTo>
                  <a:lnTo>
                    <a:pt x="2522" y="2312"/>
                  </a:lnTo>
                  <a:lnTo>
                    <a:pt x="2457" y="2330"/>
                  </a:lnTo>
                  <a:lnTo>
                    <a:pt x="2422" y="2340"/>
                  </a:lnTo>
                  <a:lnTo>
                    <a:pt x="2387" y="2350"/>
                  </a:lnTo>
                  <a:lnTo>
                    <a:pt x="2353" y="2361"/>
                  </a:lnTo>
                  <a:lnTo>
                    <a:pt x="2319" y="2372"/>
                  </a:lnTo>
                  <a:lnTo>
                    <a:pt x="2285" y="2383"/>
                  </a:lnTo>
                  <a:lnTo>
                    <a:pt x="2254" y="2393"/>
                  </a:lnTo>
                  <a:lnTo>
                    <a:pt x="2223" y="2401"/>
                  </a:lnTo>
                  <a:lnTo>
                    <a:pt x="2194" y="2409"/>
                  </a:lnTo>
                  <a:lnTo>
                    <a:pt x="2166" y="2415"/>
                  </a:lnTo>
                  <a:lnTo>
                    <a:pt x="2141" y="2418"/>
                  </a:lnTo>
                  <a:lnTo>
                    <a:pt x="2116" y="2419"/>
                  </a:lnTo>
                  <a:lnTo>
                    <a:pt x="2095" y="2417"/>
                  </a:lnTo>
                  <a:lnTo>
                    <a:pt x="2077" y="2412"/>
                  </a:lnTo>
                  <a:lnTo>
                    <a:pt x="2061" y="2403"/>
                  </a:lnTo>
                  <a:lnTo>
                    <a:pt x="2047" y="2391"/>
                  </a:lnTo>
                  <a:lnTo>
                    <a:pt x="2040" y="2376"/>
                  </a:lnTo>
                  <a:lnTo>
                    <a:pt x="2039" y="2363"/>
                  </a:lnTo>
                  <a:lnTo>
                    <a:pt x="2043" y="2347"/>
                  </a:lnTo>
                  <a:lnTo>
                    <a:pt x="2052" y="2332"/>
                  </a:lnTo>
                  <a:lnTo>
                    <a:pt x="2066" y="2316"/>
                  </a:lnTo>
                  <a:lnTo>
                    <a:pt x="2082" y="2299"/>
                  </a:lnTo>
                  <a:lnTo>
                    <a:pt x="2101" y="2284"/>
                  </a:lnTo>
                  <a:lnTo>
                    <a:pt x="2123" y="2267"/>
                  </a:lnTo>
                  <a:lnTo>
                    <a:pt x="2145" y="2251"/>
                  </a:lnTo>
                  <a:lnTo>
                    <a:pt x="2168" y="2236"/>
                  </a:lnTo>
                  <a:lnTo>
                    <a:pt x="2192" y="2221"/>
                  </a:lnTo>
                  <a:lnTo>
                    <a:pt x="2214" y="2206"/>
                  </a:lnTo>
                  <a:lnTo>
                    <a:pt x="2236" y="2193"/>
                  </a:lnTo>
                  <a:lnTo>
                    <a:pt x="2256" y="2180"/>
                  </a:lnTo>
                  <a:lnTo>
                    <a:pt x="2272" y="2169"/>
                  </a:lnTo>
                  <a:lnTo>
                    <a:pt x="2286" y="2158"/>
                  </a:lnTo>
                  <a:lnTo>
                    <a:pt x="2297" y="2150"/>
                  </a:lnTo>
                  <a:lnTo>
                    <a:pt x="2304" y="2140"/>
                  </a:lnTo>
                  <a:lnTo>
                    <a:pt x="2312" y="2125"/>
                  </a:lnTo>
                  <a:lnTo>
                    <a:pt x="2320" y="2105"/>
                  </a:lnTo>
                  <a:lnTo>
                    <a:pt x="2329" y="2082"/>
                  </a:lnTo>
                  <a:lnTo>
                    <a:pt x="2337" y="2057"/>
                  </a:lnTo>
                  <a:lnTo>
                    <a:pt x="2346" y="2029"/>
                  </a:lnTo>
                  <a:lnTo>
                    <a:pt x="2355" y="1999"/>
                  </a:lnTo>
                  <a:lnTo>
                    <a:pt x="2363" y="1969"/>
                  </a:lnTo>
                  <a:lnTo>
                    <a:pt x="2371" y="1939"/>
                  </a:lnTo>
                  <a:lnTo>
                    <a:pt x="2379" y="1908"/>
                  </a:lnTo>
                  <a:lnTo>
                    <a:pt x="2386" y="1879"/>
                  </a:lnTo>
                  <a:lnTo>
                    <a:pt x="2392" y="1851"/>
                  </a:lnTo>
                  <a:lnTo>
                    <a:pt x="2398" y="1826"/>
                  </a:lnTo>
                  <a:lnTo>
                    <a:pt x="2403" y="1804"/>
                  </a:lnTo>
                  <a:lnTo>
                    <a:pt x="2408" y="1786"/>
                  </a:lnTo>
                  <a:lnTo>
                    <a:pt x="2411" y="1772"/>
                  </a:lnTo>
                  <a:lnTo>
                    <a:pt x="2413" y="1763"/>
                  </a:lnTo>
                  <a:lnTo>
                    <a:pt x="2413" y="1760"/>
                  </a:lnTo>
                  <a:lnTo>
                    <a:pt x="2415" y="1758"/>
                  </a:lnTo>
                  <a:lnTo>
                    <a:pt x="2419" y="1751"/>
                  </a:lnTo>
                  <a:lnTo>
                    <a:pt x="2424" y="1739"/>
                  </a:lnTo>
                  <a:lnTo>
                    <a:pt x="2430" y="1725"/>
                  </a:lnTo>
                  <a:lnTo>
                    <a:pt x="2437" y="1707"/>
                  </a:lnTo>
                  <a:lnTo>
                    <a:pt x="2444" y="1687"/>
                  </a:lnTo>
                  <a:lnTo>
                    <a:pt x="2450" y="1664"/>
                  </a:lnTo>
                  <a:lnTo>
                    <a:pt x="2454" y="1640"/>
                  </a:lnTo>
                  <a:lnTo>
                    <a:pt x="2456" y="1614"/>
                  </a:lnTo>
                  <a:lnTo>
                    <a:pt x="2455" y="1588"/>
                  </a:lnTo>
                  <a:lnTo>
                    <a:pt x="2451" y="1562"/>
                  </a:lnTo>
                  <a:lnTo>
                    <a:pt x="2442" y="1535"/>
                  </a:lnTo>
                  <a:lnTo>
                    <a:pt x="2436" y="1512"/>
                  </a:lnTo>
                  <a:lnTo>
                    <a:pt x="2436" y="1489"/>
                  </a:lnTo>
                  <a:lnTo>
                    <a:pt x="2441" y="1466"/>
                  </a:lnTo>
                  <a:lnTo>
                    <a:pt x="2450" y="1442"/>
                  </a:lnTo>
                  <a:lnTo>
                    <a:pt x="2462" y="1418"/>
                  </a:lnTo>
                  <a:lnTo>
                    <a:pt x="2477" y="1394"/>
                  </a:lnTo>
                  <a:lnTo>
                    <a:pt x="2494" y="1370"/>
                  </a:lnTo>
                  <a:lnTo>
                    <a:pt x="2511" y="1346"/>
                  </a:lnTo>
                  <a:lnTo>
                    <a:pt x="2529" y="1322"/>
                  </a:lnTo>
                  <a:lnTo>
                    <a:pt x="2546" y="1298"/>
                  </a:lnTo>
                  <a:lnTo>
                    <a:pt x="2561" y="1275"/>
                  </a:lnTo>
                  <a:lnTo>
                    <a:pt x="2574" y="1252"/>
                  </a:lnTo>
                  <a:lnTo>
                    <a:pt x="2584" y="1228"/>
                  </a:lnTo>
                  <a:lnTo>
                    <a:pt x="2590" y="1206"/>
                  </a:lnTo>
                  <a:lnTo>
                    <a:pt x="2592" y="1181"/>
                  </a:lnTo>
                  <a:lnTo>
                    <a:pt x="2591" y="1153"/>
                  </a:lnTo>
                  <a:lnTo>
                    <a:pt x="2588" y="1121"/>
                  </a:lnTo>
                  <a:lnTo>
                    <a:pt x="2583" y="1088"/>
                  </a:lnTo>
                  <a:lnTo>
                    <a:pt x="2576" y="1052"/>
                  </a:lnTo>
                  <a:lnTo>
                    <a:pt x="2568" y="1017"/>
                  </a:lnTo>
                  <a:lnTo>
                    <a:pt x="2558" y="983"/>
                  </a:lnTo>
                  <a:lnTo>
                    <a:pt x="2548" y="948"/>
                  </a:lnTo>
                  <a:lnTo>
                    <a:pt x="2536" y="916"/>
                  </a:lnTo>
                  <a:lnTo>
                    <a:pt x="2524" y="888"/>
                  </a:lnTo>
                  <a:lnTo>
                    <a:pt x="2511" y="862"/>
                  </a:lnTo>
                  <a:lnTo>
                    <a:pt x="2498" y="841"/>
                  </a:lnTo>
                  <a:lnTo>
                    <a:pt x="2485" y="825"/>
                  </a:lnTo>
                  <a:lnTo>
                    <a:pt x="2472" y="815"/>
                  </a:lnTo>
                  <a:lnTo>
                    <a:pt x="2458" y="806"/>
                  </a:lnTo>
                  <a:lnTo>
                    <a:pt x="2441" y="795"/>
                  </a:lnTo>
                  <a:lnTo>
                    <a:pt x="2422" y="779"/>
                  </a:lnTo>
                  <a:lnTo>
                    <a:pt x="2399" y="762"/>
                  </a:lnTo>
                  <a:lnTo>
                    <a:pt x="2376" y="742"/>
                  </a:lnTo>
                  <a:lnTo>
                    <a:pt x="2351" y="720"/>
                  </a:lnTo>
                  <a:lnTo>
                    <a:pt x="2323" y="697"/>
                  </a:lnTo>
                  <a:lnTo>
                    <a:pt x="2296" y="673"/>
                  </a:lnTo>
                  <a:lnTo>
                    <a:pt x="2267" y="650"/>
                  </a:lnTo>
                  <a:lnTo>
                    <a:pt x="2238" y="626"/>
                  </a:lnTo>
                  <a:lnTo>
                    <a:pt x="2208" y="603"/>
                  </a:lnTo>
                  <a:lnTo>
                    <a:pt x="2179" y="582"/>
                  </a:lnTo>
                  <a:lnTo>
                    <a:pt x="2149" y="563"/>
                  </a:lnTo>
                  <a:lnTo>
                    <a:pt x="2121" y="545"/>
                  </a:lnTo>
                  <a:lnTo>
                    <a:pt x="2101" y="530"/>
                  </a:lnTo>
                  <a:lnTo>
                    <a:pt x="2083" y="511"/>
                  </a:lnTo>
                  <a:lnTo>
                    <a:pt x="2067" y="489"/>
                  </a:lnTo>
                  <a:lnTo>
                    <a:pt x="2051" y="461"/>
                  </a:lnTo>
                  <a:lnTo>
                    <a:pt x="2038" y="431"/>
                  </a:lnTo>
                  <a:lnTo>
                    <a:pt x="2026" y="400"/>
                  </a:lnTo>
                  <a:lnTo>
                    <a:pt x="2015" y="366"/>
                  </a:lnTo>
                  <a:lnTo>
                    <a:pt x="2005" y="330"/>
                  </a:lnTo>
                  <a:lnTo>
                    <a:pt x="1995" y="295"/>
                  </a:lnTo>
                  <a:lnTo>
                    <a:pt x="1988" y="259"/>
                  </a:lnTo>
                  <a:lnTo>
                    <a:pt x="1982" y="225"/>
                  </a:lnTo>
                  <a:lnTo>
                    <a:pt x="1976" y="191"/>
                  </a:lnTo>
                  <a:lnTo>
                    <a:pt x="1907" y="181"/>
                  </a:lnTo>
                  <a:lnTo>
                    <a:pt x="1836" y="174"/>
                  </a:lnTo>
                  <a:lnTo>
                    <a:pt x="1763" y="172"/>
                  </a:lnTo>
                  <a:close/>
                  <a:moveTo>
                    <a:pt x="1764" y="0"/>
                  </a:moveTo>
                  <a:lnTo>
                    <a:pt x="1764" y="0"/>
                  </a:lnTo>
                  <a:lnTo>
                    <a:pt x="1858" y="4"/>
                  </a:lnTo>
                  <a:lnTo>
                    <a:pt x="1950" y="13"/>
                  </a:lnTo>
                  <a:lnTo>
                    <a:pt x="2039" y="29"/>
                  </a:lnTo>
                  <a:lnTo>
                    <a:pt x="2127" y="50"/>
                  </a:lnTo>
                  <a:lnTo>
                    <a:pt x="2212" y="78"/>
                  </a:lnTo>
                  <a:lnTo>
                    <a:pt x="2295" y="110"/>
                  </a:lnTo>
                  <a:lnTo>
                    <a:pt x="2375" y="149"/>
                  </a:lnTo>
                  <a:lnTo>
                    <a:pt x="2452" y="191"/>
                  </a:lnTo>
                  <a:lnTo>
                    <a:pt x="2527" y="239"/>
                  </a:lnTo>
                  <a:lnTo>
                    <a:pt x="2598" y="291"/>
                  </a:lnTo>
                  <a:lnTo>
                    <a:pt x="2665" y="349"/>
                  </a:lnTo>
                  <a:lnTo>
                    <a:pt x="2729" y="410"/>
                  </a:lnTo>
                  <a:lnTo>
                    <a:pt x="2789" y="476"/>
                  </a:lnTo>
                  <a:lnTo>
                    <a:pt x="2844" y="545"/>
                  </a:lnTo>
                  <a:lnTo>
                    <a:pt x="2896" y="618"/>
                  </a:lnTo>
                  <a:lnTo>
                    <a:pt x="2943" y="694"/>
                  </a:lnTo>
                  <a:lnTo>
                    <a:pt x="2984" y="773"/>
                  </a:lnTo>
                  <a:lnTo>
                    <a:pt x="3022" y="854"/>
                  </a:lnTo>
                  <a:lnTo>
                    <a:pt x="3054" y="940"/>
                  </a:lnTo>
                  <a:lnTo>
                    <a:pt x="3081" y="1027"/>
                  </a:lnTo>
                  <a:lnTo>
                    <a:pt x="3101" y="1117"/>
                  </a:lnTo>
                  <a:lnTo>
                    <a:pt x="3117" y="1210"/>
                  </a:lnTo>
                  <a:lnTo>
                    <a:pt x="3127" y="1304"/>
                  </a:lnTo>
                  <a:lnTo>
                    <a:pt x="3130" y="1399"/>
                  </a:lnTo>
                  <a:lnTo>
                    <a:pt x="3127" y="1494"/>
                  </a:lnTo>
                  <a:lnTo>
                    <a:pt x="3118" y="1588"/>
                  </a:lnTo>
                  <a:lnTo>
                    <a:pt x="3102" y="1680"/>
                  </a:lnTo>
                  <a:lnTo>
                    <a:pt x="3081" y="1771"/>
                  </a:lnTo>
                  <a:lnTo>
                    <a:pt x="3055" y="1858"/>
                  </a:lnTo>
                  <a:lnTo>
                    <a:pt x="3022" y="1943"/>
                  </a:lnTo>
                  <a:lnTo>
                    <a:pt x="2985" y="2025"/>
                  </a:lnTo>
                  <a:lnTo>
                    <a:pt x="2943" y="2104"/>
                  </a:lnTo>
                  <a:lnTo>
                    <a:pt x="2896" y="2180"/>
                  </a:lnTo>
                  <a:lnTo>
                    <a:pt x="2845" y="2253"/>
                  </a:lnTo>
                  <a:lnTo>
                    <a:pt x="2789" y="2322"/>
                  </a:lnTo>
                  <a:lnTo>
                    <a:pt x="2729" y="2388"/>
                  </a:lnTo>
                  <a:lnTo>
                    <a:pt x="2666" y="2449"/>
                  </a:lnTo>
                  <a:lnTo>
                    <a:pt x="2598" y="2506"/>
                  </a:lnTo>
                  <a:lnTo>
                    <a:pt x="2528" y="2559"/>
                  </a:lnTo>
                  <a:lnTo>
                    <a:pt x="2453" y="2607"/>
                  </a:lnTo>
                  <a:lnTo>
                    <a:pt x="2376" y="2649"/>
                  </a:lnTo>
                  <a:lnTo>
                    <a:pt x="2296" y="2688"/>
                  </a:lnTo>
                  <a:lnTo>
                    <a:pt x="2212" y="2720"/>
                  </a:lnTo>
                  <a:lnTo>
                    <a:pt x="2127" y="2747"/>
                  </a:lnTo>
                  <a:lnTo>
                    <a:pt x="2039" y="2769"/>
                  </a:lnTo>
                  <a:lnTo>
                    <a:pt x="1950" y="2785"/>
                  </a:lnTo>
                  <a:lnTo>
                    <a:pt x="1858" y="2794"/>
                  </a:lnTo>
                  <a:lnTo>
                    <a:pt x="1764" y="2797"/>
                  </a:lnTo>
                  <a:lnTo>
                    <a:pt x="1679" y="2795"/>
                  </a:lnTo>
                  <a:lnTo>
                    <a:pt x="1593" y="2787"/>
                  </a:lnTo>
                  <a:lnTo>
                    <a:pt x="1511" y="2774"/>
                  </a:lnTo>
                  <a:lnTo>
                    <a:pt x="1430" y="2755"/>
                  </a:lnTo>
                  <a:lnTo>
                    <a:pt x="1350" y="2732"/>
                  </a:lnTo>
                  <a:lnTo>
                    <a:pt x="1273" y="2704"/>
                  </a:lnTo>
                  <a:lnTo>
                    <a:pt x="1198" y="2670"/>
                  </a:lnTo>
                  <a:lnTo>
                    <a:pt x="1125" y="2634"/>
                  </a:lnTo>
                  <a:lnTo>
                    <a:pt x="1055" y="2592"/>
                  </a:lnTo>
                  <a:lnTo>
                    <a:pt x="987" y="2547"/>
                  </a:lnTo>
                  <a:lnTo>
                    <a:pt x="922" y="2498"/>
                  </a:lnTo>
                  <a:lnTo>
                    <a:pt x="384" y="3041"/>
                  </a:lnTo>
                  <a:lnTo>
                    <a:pt x="382" y="3039"/>
                  </a:lnTo>
                  <a:lnTo>
                    <a:pt x="356" y="3061"/>
                  </a:lnTo>
                  <a:lnTo>
                    <a:pt x="329" y="3079"/>
                  </a:lnTo>
                  <a:lnTo>
                    <a:pt x="300" y="3091"/>
                  </a:lnTo>
                  <a:lnTo>
                    <a:pt x="270" y="3101"/>
                  </a:lnTo>
                  <a:lnTo>
                    <a:pt x="238" y="3105"/>
                  </a:lnTo>
                  <a:lnTo>
                    <a:pt x="208" y="3104"/>
                  </a:lnTo>
                  <a:lnTo>
                    <a:pt x="176" y="3100"/>
                  </a:lnTo>
                  <a:lnTo>
                    <a:pt x="146" y="3090"/>
                  </a:lnTo>
                  <a:lnTo>
                    <a:pt x="117" y="3078"/>
                  </a:lnTo>
                  <a:lnTo>
                    <a:pt x="90" y="3060"/>
                  </a:lnTo>
                  <a:lnTo>
                    <a:pt x="65" y="3037"/>
                  </a:lnTo>
                  <a:lnTo>
                    <a:pt x="44" y="3012"/>
                  </a:lnTo>
                  <a:lnTo>
                    <a:pt x="26" y="2984"/>
                  </a:lnTo>
                  <a:lnTo>
                    <a:pt x="13" y="2955"/>
                  </a:lnTo>
                  <a:lnTo>
                    <a:pt x="4" y="2924"/>
                  </a:lnTo>
                  <a:lnTo>
                    <a:pt x="0" y="2892"/>
                  </a:lnTo>
                  <a:lnTo>
                    <a:pt x="0" y="2860"/>
                  </a:lnTo>
                  <a:lnTo>
                    <a:pt x="4" y="2828"/>
                  </a:lnTo>
                  <a:lnTo>
                    <a:pt x="12" y="2797"/>
                  </a:lnTo>
                  <a:lnTo>
                    <a:pt x="25" y="2767"/>
                  </a:lnTo>
                  <a:lnTo>
                    <a:pt x="43" y="2739"/>
                  </a:lnTo>
                  <a:lnTo>
                    <a:pt x="64" y="2713"/>
                  </a:lnTo>
                  <a:lnTo>
                    <a:pt x="62" y="2712"/>
                  </a:lnTo>
                  <a:lnTo>
                    <a:pt x="617" y="2153"/>
                  </a:lnTo>
                  <a:lnTo>
                    <a:pt x="573" y="2079"/>
                  </a:lnTo>
                  <a:lnTo>
                    <a:pt x="534" y="2002"/>
                  </a:lnTo>
                  <a:lnTo>
                    <a:pt x="500" y="1923"/>
                  </a:lnTo>
                  <a:lnTo>
                    <a:pt x="469" y="1841"/>
                  </a:lnTo>
                  <a:lnTo>
                    <a:pt x="445" y="1756"/>
                  </a:lnTo>
                  <a:lnTo>
                    <a:pt x="425" y="1670"/>
                  </a:lnTo>
                  <a:lnTo>
                    <a:pt x="411" y="1581"/>
                  </a:lnTo>
                  <a:lnTo>
                    <a:pt x="402" y="1490"/>
                  </a:lnTo>
                  <a:lnTo>
                    <a:pt x="399" y="1399"/>
                  </a:lnTo>
                  <a:lnTo>
                    <a:pt x="402" y="1304"/>
                  </a:lnTo>
                  <a:lnTo>
                    <a:pt x="411" y="1210"/>
                  </a:lnTo>
                  <a:lnTo>
                    <a:pt x="426" y="1117"/>
                  </a:lnTo>
                  <a:lnTo>
                    <a:pt x="448" y="1027"/>
                  </a:lnTo>
                  <a:lnTo>
                    <a:pt x="474" y="940"/>
                  </a:lnTo>
                  <a:lnTo>
                    <a:pt x="507" y="854"/>
                  </a:lnTo>
                  <a:lnTo>
                    <a:pt x="543" y="773"/>
                  </a:lnTo>
                  <a:lnTo>
                    <a:pt x="585" y="694"/>
                  </a:lnTo>
                  <a:lnTo>
                    <a:pt x="633" y="618"/>
                  </a:lnTo>
                  <a:lnTo>
                    <a:pt x="684" y="545"/>
                  </a:lnTo>
                  <a:lnTo>
                    <a:pt x="740" y="476"/>
                  </a:lnTo>
                  <a:lnTo>
                    <a:pt x="799" y="410"/>
                  </a:lnTo>
                  <a:lnTo>
                    <a:pt x="863" y="349"/>
                  </a:lnTo>
                  <a:lnTo>
                    <a:pt x="930" y="291"/>
                  </a:lnTo>
                  <a:lnTo>
                    <a:pt x="1001" y="239"/>
                  </a:lnTo>
                  <a:lnTo>
                    <a:pt x="1076" y="191"/>
                  </a:lnTo>
                  <a:lnTo>
                    <a:pt x="1153" y="149"/>
                  </a:lnTo>
                  <a:lnTo>
                    <a:pt x="1233" y="110"/>
                  </a:lnTo>
                  <a:lnTo>
                    <a:pt x="1317" y="78"/>
                  </a:lnTo>
                  <a:lnTo>
                    <a:pt x="1402" y="50"/>
                  </a:lnTo>
                  <a:lnTo>
                    <a:pt x="1490" y="29"/>
                  </a:lnTo>
                  <a:lnTo>
                    <a:pt x="1579" y="13"/>
                  </a:lnTo>
                  <a:lnTo>
                    <a:pt x="1671" y="4"/>
                  </a:lnTo>
                  <a:lnTo>
                    <a:pt x="176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  <a:latin typeface="Montserrat Light" panose="00000400000000000000" pitchFamily="50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749385" y="5173846"/>
            <a:ext cx="1847684" cy="285917"/>
            <a:chOff x="6667858" y="5297544"/>
            <a:chExt cx="1847684" cy="285917"/>
          </a:xfrm>
        </p:grpSpPr>
        <p:sp>
          <p:nvSpPr>
            <p:cNvPr id="23" name="Rectangle 22"/>
            <p:cNvSpPr/>
            <p:nvPr/>
          </p:nvSpPr>
          <p:spPr>
            <a:xfrm>
              <a:off x="7139191" y="5297544"/>
              <a:ext cx="1376351" cy="2859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36000" bIns="0" rtlCol="0" anchor="ctr">
              <a:normAutofit/>
            </a:bodyPr>
            <a:lstStyle/>
            <a:p>
              <a:r>
                <a:rPr lang="en-IN" sz="1200" dirty="0">
                  <a:solidFill>
                    <a:schemeClr val="bg1"/>
                  </a:solidFill>
                  <a:latin typeface="Montserrat Light" panose="00000400000000000000" pitchFamily="50" charset="0"/>
                </a:rPr>
                <a:t>Designing</a:t>
              </a:r>
            </a:p>
          </p:txBody>
        </p:sp>
        <p:sp>
          <p:nvSpPr>
            <p:cNvPr id="25" name="Freeform 16"/>
            <p:cNvSpPr>
              <a:spLocks noEditPoints="1"/>
            </p:cNvSpPr>
            <p:nvPr/>
          </p:nvSpPr>
          <p:spPr bwMode="auto">
            <a:xfrm>
              <a:off x="6667858" y="5383694"/>
              <a:ext cx="165448" cy="155555"/>
            </a:xfrm>
            <a:custGeom>
              <a:avLst/>
              <a:gdLst>
                <a:gd name="T0" fmla="*/ 2905 w 3615"/>
                <a:gd name="T1" fmla="*/ 2070 h 3399"/>
                <a:gd name="T2" fmla="*/ 2965 w 3615"/>
                <a:gd name="T3" fmla="*/ 2296 h 3399"/>
                <a:gd name="T4" fmla="*/ 3180 w 3615"/>
                <a:gd name="T5" fmla="*/ 2296 h 3399"/>
                <a:gd name="T6" fmla="*/ 3247 w 3615"/>
                <a:gd name="T7" fmla="*/ 2090 h 3399"/>
                <a:gd name="T8" fmla="*/ 3072 w 3615"/>
                <a:gd name="T9" fmla="*/ 1962 h 3399"/>
                <a:gd name="T10" fmla="*/ 1323 w 3615"/>
                <a:gd name="T11" fmla="*/ 2409 h 3399"/>
                <a:gd name="T12" fmla="*/ 601 w 3615"/>
                <a:gd name="T13" fmla="*/ 3082 h 3399"/>
                <a:gd name="T14" fmla="*/ 270 w 3615"/>
                <a:gd name="T15" fmla="*/ 3326 h 3399"/>
                <a:gd name="T16" fmla="*/ 108 w 3615"/>
                <a:gd name="T17" fmla="*/ 3397 h 3399"/>
                <a:gd name="T18" fmla="*/ 70 w 3615"/>
                <a:gd name="T19" fmla="*/ 3395 h 3399"/>
                <a:gd name="T20" fmla="*/ 67 w 3615"/>
                <a:gd name="T21" fmla="*/ 3346 h 3399"/>
                <a:gd name="T22" fmla="*/ 141 w 3615"/>
                <a:gd name="T23" fmla="*/ 3177 h 3399"/>
                <a:gd name="T24" fmla="*/ 425 w 3615"/>
                <a:gd name="T25" fmla="*/ 2803 h 3399"/>
                <a:gd name="T26" fmla="*/ 1084 w 3615"/>
                <a:gd name="T27" fmla="*/ 2110 h 3399"/>
                <a:gd name="T28" fmla="*/ 3313 w 3615"/>
                <a:gd name="T29" fmla="*/ 1151 h 3399"/>
                <a:gd name="T30" fmla="*/ 3589 w 3615"/>
                <a:gd name="T31" fmla="*/ 1892 h 3399"/>
                <a:gd name="T32" fmla="*/ 3560 w 3615"/>
                <a:gd name="T33" fmla="*/ 2616 h 3399"/>
                <a:gd name="T34" fmla="*/ 3214 w 3615"/>
                <a:gd name="T35" fmla="*/ 3220 h 3399"/>
                <a:gd name="T36" fmla="*/ 2875 w 3615"/>
                <a:gd name="T37" fmla="*/ 3384 h 3399"/>
                <a:gd name="T38" fmla="*/ 2479 w 3615"/>
                <a:gd name="T39" fmla="*/ 3264 h 3399"/>
                <a:gd name="T40" fmla="*/ 1836 w 3615"/>
                <a:gd name="T41" fmla="*/ 2736 h 3399"/>
                <a:gd name="T42" fmla="*/ 1538 w 3615"/>
                <a:gd name="T43" fmla="*/ 2841 h 3399"/>
                <a:gd name="T44" fmla="*/ 1103 w 3615"/>
                <a:gd name="T45" fmla="*/ 3102 h 3399"/>
                <a:gd name="T46" fmla="*/ 1236 w 3615"/>
                <a:gd name="T47" fmla="*/ 2743 h 3399"/>
                <a:gd name="T48" fmla="*/ 1860 w 3615"/>
                <a:gd name="T49" fmla="*/ 2187 h 3399"/>
                <a:gd name="T50" fmla="*/ 1991 w 3615"/>
                <a:gd name="T51" fmla="*/ 2181 h 3399"/>
                <a:gd name="T52" fmla="*/ 3143 w 3615"/>
                <a:gd name="T53" fmla="*/ 1127 h 3399"/>
                <a:gd name="T54" fmla="*/ 699 w 3615"/>
                <a:gd name="T55" fmla="*/ 760 h 3399"/>
                <a:gd name="T56" fmla="*/ 485 w 3615"/>
                <a:gd name="T57" fmla="*/ 915 h 3399"/>
                <a:gd name="T58" fmla="*/ 568 w 3615"/>
                <a:gd name="T59" fmla="*/ 1166 h 3399"/>
                <a:gd name="T60" fmla="*/ 831 w 3615"/>
                <a:gd name="T61" fmla="*/ 1166 h 3399"/>
                <a:gd name="T62" fmla="*/ 912 w 3615"/>
                <a:gd name="T63" fmla="*/ 915 h 3399"/>
                <a:gd name="T64" fmla="*/ 699 w 3615"/>
                <a:gd name="T65" fmla="*/ 760 h 3399"/>
                <a:gd name="T66" fmla="*/ 1485 w 3615"/>
                <a:gd name="T67" fmla="*/ 531 h 3399"/>
                <a:gd name="T68" fmla="*/ 1519 w 3615"/>
                <a:gd name="T69" fmla="*/ 744 h 3399"/>
                <a:gd name="T70" fmla="*/ 1733 w 3615"/>
                <a:gd name="T71" fmla="*/ 778 h 3399"/>
                <a:gd name="T72" fmla="*/ 1832 w 3615"/>
                <a:gd name="T73" fmla="*/ 585 h 3399"/>
                <a:gd name="T74" fmla="*/ 1679 w 3615"/>
                <a:gd name="T75" fmla="*/ 433 h 3399"/>
                <a:gd name="T76" fmla="*/ 3410 w 3615"/>
                <a:gd name="T77" fmla="*/ 259 h 3399"/>
                <a:gd name="T78" fmla="*/ 3366 w 3615"/>
                <a:gd name="T79" fmla="*/ 663 h 3399"/>
                <a:gd name="T80" fmla="*/ 3075 w 3615"/>
                <a:gd name="T81" fmla="*/ 962 h 3399"/>
                <a:gd name="T82" fmla="*/ 2794 w 3615"/>
                <a:gd name="T83" fmla="*/ 1023 h 3399"/>
                <a:gd name="T84" fmla="*/ 2446 w 3615"/>
                <a:gd name="T85" fmla="*/ 497 h 3399"/>
                <a:gd name="T86" fmla="*/ 2598 w 3615"/>
                <a:gd name="T87" fmla="*/ 246 h 3399"/>
                <a:gd name="T88" fmla="*/ 2776 w 3615"/>
                <a:gd name="T89" fmla="*/ 198 h 3399"/>
                <a:gd name="T90" fmla="*/ 3103 w 3615"/>
                <a:gd name="T91" fmla="*/ 217 h 3399"/>
                <a:gd name="T92" fmla="*/ 3363 w 3615"/>
                <a:gd name="T93" fmla="*/ 15 h 3399"/>
                <a:gd name="T94" fmla="*/ 2054 w 3615"/>
                <a:gd name="T95" fmla="*/ 109 h 3399"/>
                <a:gd name="T96" fmla="*/ 2265 w 3615"/>
                <a:gd name="T97" fmla="*/ 494 h 3399"/>
                <a:gd name="T98" fmla="*/ 1254 w 3615"/>
                <a:gd name="T99" fmla="*/ 1517 h 3399"/>
                <a:gd name="T100" fmla="*/ 1293 w 3615"/>
                <a:gd name="T101" fmla="*/ 1649 h 3399"/>
                <a:gd name="T102" fmla="*/ 537 w 3615"/>
                <a:gd name="T103" fmla="*/ 2415 h 3399"/>
                <a:gd name="T104" fmla="*/ 109 w 3615"/>
                <a:gd name="T105" fmla="*/ 2056 h 3399"/>
                <a:gd name="T106" fmla="*/ 2 w 3615"/>
                <a:gd name="T107" fmla="*/ 1330 h 3399"/>
                <a:gd name="T108" fmla="*/ 191 w 3615"/>
                <a:gd name="T109" fmla="*/ 674 h 3399"/>
                <a:gd name="T110" fmla="*/ 667 w 3615"/>
                <a:gd name="T111" fmla="*/ 197 h 3399"/>
                <a:gd name="T112" fmla="*/ 1332 w 3615"/>
                <a:gd name="T113" fmla="*/ 2 h 3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15" h="3399">
                  <a:moveTo>
                    <a:pt x="3072" y="1962"/>
                  </a:moveTo>
                  <a:lnTo>
                    <a:pt x="3044" y="1964"/>
                  </a:lnTo>
                  <a:lnTo>
                    <a:pt x="3015" y="1971"/>
                  </a:lnTo>
                  <a:lnTo>
                    <a:pt x="2989" y="1982"/>
                  </a:lnTo>
                  <a:lnTo>
                    <a:pt x="2965" y="1997"/>
                  </a:lnTo>
                  <a:lnTo>
                    <a:pt x="2943" y="2016"/>
                  </a:lnTo>
                  <a:lnTo>
                    <a:pt x="2921" y="2041"/>
                  </a:lnTo>
                  <a:lnTo>
                    <a:pt x="2905" y="2070"/>
                  </a:lnTo>
                  <a:lnTo>
                    <a:pt x="2894" y="2100"/>
                  </a:lnTo>
                  <a:lnTo>
                    <a:pt x="2889" y="2131"/>
                  </a:lnTo>
                  <a:lnTo>
                    <a:pt x="2889" y="2162"/>
                  </a:lnTo>
                  <a:lnTo>
                    <a:pt x="2894" y="2193"/>
                  </a:lnTo>
                  <a:lnTo>
                    <a:pt x="2905" y="2223"/>
                  </a:lnTo>
                  <a:lnTo>
                    <a:pt x="2921" y="2252"/>
                  </a:lnTo>
                  <a:lnTo>
                    <a:pt x="2943" y="2277"/>
                  </a:lnTo>
                  <a:lnTo>
                    <a:pt x="2965" y="2296"/>
                  </a:lnTo>
                  <a:lnTo>
                    <a:pt x="2989" y="2311"/>
                  </a:lnTo>
                  <a:lnTo>
                    <a:pt x="3015" y="2322"/>
                  </a:lnTo>
                  <a:lnTo>
                    <a:pt x="3044" y="2329"/>
                  </a:lnTo>
                  <a:lnTo>
                    <a:pt x="3072" y="2331"/>
                  </a:lnTo>
                  <a:lnTo>
                    <a:pt x="3102" y="2329"/>
                  </a:lnTo>
                  <a:lnTo>
                    <a:pt x="3130" y="2322"/>
                  </a:lnTo>
                  <a:lnTo>
                    <a:pt x="3156" y="2311"/>
                  </a:lnTo>
                  <a:lnTo>
                    <a:pt x="3180" y="2296"/>
                  </a:lnTo>
                  <a:lnTo>
                    <a:pt x="3202" y="2277"/>
                  </a:lnTo>
                  <a:lnTo>
                    <a:pt x="3222" y="2255"/>
                  </a:lnTo>
                  <a:lnTo>
                    <a:pt x="3236" y="2230"/>
                  </a:lnTo>
                  <a:lnTo>
                    <a:pt x="3247" y="2203"/>
                  </a:lnTo>
                  <a:lnTo>
                    <a:pt x="3254" y="2176"/>
                  </a:lnTo>
                  <a:lnTo>
                    <a:pt x="3256" y="2147"/>
                  </a:lnTo>
                  <a:lnTo>
                    <a:pt x="3254" y="2117"/>
                  </a:lnTo>
                  <a:lnTo>
                    <a:pt x="3247" y="2090"/>
                  </a:lnTo>
                  <a:lnTo>
                    <a:pt x="3236" y="2063"/>
                  </a:lnTo>
                  <a:lnTo>
                    <a:pt x="3222" y="2038"/>
                  </a:lnTo>
                  <a:lnTo>
                    <a:pt x="3202" y="2016"/>
                  </a:lnTo>
                  <a:lnTo>
                    <a:pt x="3180" y="1997"/>
                  </a:lnTo>
                  <a:lnTo>
                    <a:pt x="3156" y="1982"/>
                  </a:lnTo>
                  <a:lnTo>
                    <a:pt x="3130" y="1971"/>
                  </a:lnTo>
                  <a:lnTo>
                    <a:pt x="3102" y="1964"/>
                  </a:lnTo>
                  <a:lnTo>
                    <a:pt x="3072" y="1962"/>
                  </a:lnTo>
                  <a:close/>
                  <a:moveTo>
                    <a:pt x="1433" y="1761"/>
                  </a:moveTo>
                  <a:lnTo>
                    <a:pt x="1703" y="2029"/>
                  </a:lnTo>
                  <a:lnTo>
                    <a:pt x="1695" y="2037"/>
                  </a:lnTo>
                  <a:lnTo>
                    <a:pt x="1687" y="2045"/>
                  </a:lnTo>
                  <a:lnTo>
                    <a:pt x="1621" y="2111"/>
                  </a:lnTo>
                  <a:lnTo>
                    <a:pt x="1525" y="2209"/>
                  </a:lnTo>
                  <a:lnTo>
                    <a:pt x="1425" y="2308"/>
                  </a:lnTo>
                  <a:lnTo>
                    <a:pt x="1323" y="2409"/>
                  </a:lnTo>
                  <a:lnTo>
                    <a:pt x="1220" y="2509"/>
                  </a:lnTo>
                  <a:lnTo>
                    <a:pt x="1118" y="2610"/>
                  </a:lnTo>
                  <a:lnTo>
                    <a:pt x="1015" y="2708"/>
                  </a:lnTo>
                  <a:lnTo>
                    <a:pt x="914" y="2803"/>
                  </a:lnTo>
                  <a:lnTo>
                    <a:pt x="814" y="2895"/>
                  </a:lnTo>
                  <a:lnTo>
                    <a:pt x="716" y="2982"/>
                  </a:lnTo>
                  <a:lnTo>
                    <a:pt x="657" y="3035"/>
                  </a:lnTo>
                  <a:lnTo>
                    <a:pt x="601" y="3082"/>
                  </a:lnTo>
                  <a:lnTo>
                    <a:pt x="548" y="3125"/>
                  </a:lnTo>
                  <a:lnTo>
                    <a:pt x="498" y="3164"/>
                  </a:lnTo>
                  <a:lnTo>
                    <a:pt x="452" y="3200"/>
                  </a:lnTo>
                  <a:lnTo>
                    <a:pt x="409" y="3232"/>
                  </a:lnTo>
                  <a:lnTo>
                    <a:pt x="371" y="3260"/>
                  </a:lnTo>
                  <a:lnTo>
                    <a:pt x="333" y="3286"/>
                  </a:lnTo>
                  <a:lnTo>
                    <a:pt x="300" y="3308"/>
                  </a:lnTo>
                  <a:lnTo>
                    <a:pt x="270" y="3326"/>
                  </a:lnTo>
                  <a:lnTo>
                    <a:pt x="241" y="3343"/>
                  </a:lnTo>
                  <a:lnTo>
                    <a:pt x="216" y="3356"/>
                  </a:lnTo>
                  <a:lnTo>
                    <a:pt x="191" y="3368"/>
                  </a:lnTo>
                  <a:lnTo>
                    <a:pt x="171" y="3377"/>
                  </a:lnTo>
                  <a:lnTo>
                    <a:pt x="152" y="3385"/>
                  </a:lnTo>
                  <a:lnTo>
                    <a:pt x="135" y="3390"/>
                  </a:lnTo>
                  <a:lnTo>
                    <a:pt x="121" y="3395"/>
                  </a:lnTo>
                  <a:lnTo>
                    <a:pt x="108" y="3397"/>
                  </a:lnTo>
                  <a:lnTo>
                    <a:pt x="97" y="3398"/>
                  </a:lnTo>
                  <a:lnTo>
                    <a:pt x="87" y="3399"/>
                  </a:lnTo>
                  <a:lnTo>
                    <a:pt x="84" y="3399"/>
                  </a:lnTo>
                  <a:lnTo>
                    <a:pt x="80" y="3398"/>
                  </a:lnTo>
                  <a:lnTo>
                    <a:pt x="77" y="3398"/>
                  </a:lnTo>
                  <a:lnTo>
                    <a:pt x="74" y="3397"/>
                  </a:lnTo>
                  <a:lnTo>
                    <a:pt x="70" y="3395"/>
                  </a:lnTo>
                  <a:lnTo>
                    <a:pt x="70" y="3395"/>
                  </a:lnTo>
                  <a:lnTo>
                    <a:pt x="69" y="3393"/>
                  </a:lnTo>
                  <a:lnTo>
                    <a:pt x="68" y="3390"/>
                  </a:lnTo>
                  <a:lnTo>
                    <a:pt x="67" y="3387"/>
                  </a:lnTo>
                  <a:lnTo>
                    <a:pt x="66" y="3381"/>
                  </a:lnTo>
                  <a:lnTo>
                    <a:pt x="65" y="3375"/>
                  </a:lnTo>
                  <a:lnTo>
                    <a:pt x="65" y="3367"/>
                  </a:lnTo>
                  <a:lnTo>
                    <a:pt x="65" y="3357"/>
                  </a:lnTo>
                  <a:lnTo>
                    <a:pt x="67" y="3346"/>
                  </a:lnTo>
                  <a:lnTo>
                    <a:pt x="69" y="3333"/>
                  </a:lnTo>
                  <a:lnTo>
                    <a:pt x="74" y="3318"/>
                  </a:lnTo>
                  <a:lnTo>
                    <a:pt x="79" y="3300"/>
                  </a:lnTo>
                  <a:lnTo>
                    <a:pt x="87" y="3280"/>
                  </a:lnTo>
                  <a:lnTo>
                    <a:pt x="97" y="3258"/>
                  </a:lnTo>
                  <a:lnTo>
                    <a:pt x="109" y="3234"/>
                  </a:lnTo>
                  <a:lnTo>
                    <a:pt x="123" y="3206"/>
                  </a:lnTo>
                  <a:lnTo>
                    <a:pt x="141" y="3177"/>
                  </a:lnTo>
                  <a:lnTo>
                    <a:pt x="161" y="3145"/>
                  </a:lnTo>
                  <a:lnTo>
                    <a:pt x="185" y="3108"/>
                  </a:lnTo>
                  <a:lnTo>
                    <a:pt x="211" y="3070"/>
                  </a:lnTo>
                  <a:lnTo>
                    <a:pt x="242" y="3028"/>
                  </a:lnTo>
                  <a:lnTo>
                    <a:pt x="276" y="2984"/>
                  </a:lnTo>
                  <a:lnTo>
                    <a:pt x="314" y="2935"/>
                  </a:lnTo>
                  <a:lnTo>
                    <a:pt x="356" y="2883"/>
                  </a:lnTo>
                  <a:lnTo>
                    <a:pt x="425" y="2803"/>
                  </a:lnTo>
                  <a:lnTo>
                    <a:pt x="497" y="2721"/>
                  </a:lnTo>
                  <a:lnTo>
                    <a:pt x="574" y="2636"/>
                  </a:lnTo>
                  <a:lnTo>
                    <a:pt x="655" y="2549"/>
                  </a:lnTo>
                  <a:lnTo>
                    <a:pt x="738" y="2462"/>
                  </a:lnTo>
                  <a:lnTo>
                    <a:pt x="823" y="2374"/>
                  </a:lnTo>
                  <a:lnTo>
                    <a:pt x="910" y="2285"/>
                  </a:lnTo>
                  <a:lnTo>
                    <a:pt x="997" y="2197"/>
                  </a:lnTo>
                  <a:lnTo>
                    <a:pt x="1084" y="2110"/>
                  </a:lnTo>
                  <a:lnTo>
                    <a:pt x="1170" y="2023"/>
                  </a:lnTo>
                  <a:lnTo>
                    <a:pt x="1256" y="1938"/>
                  </a:lnTo>
                  <a:lnTo>
                    <a:pt x="1338" y="1855"/>
                  </a:lnTo>
                  <a:lnTo>
                    <a:pt x="1419" y="1775"/>
                  </a:lnTo>
                  <a:lnTo>
                    <a:pt x="1427" y="1767"/>
                  </a:lnTo>
                  <a:lnTo>
                    <a:pt x="1433" y="1761"/>
                  </a:lnTo>
                  <a:close/>
                  <a:moveTo>
                    <a:pt x="3258" y="1061"/>
                  </a:moveTo>
                  <a:lnTo>
                    <a:pt x="3313" y="1151"/>
                  </a:lnTo>
                  <a:lnTo>
                    <a:pt x="3364" y="1241"/>
                  </a:lnTo>
                  <a:lnTo>
                    <a:pt x="3410" y="1331"/>
                  </a:lnTo>
                  <a:lnTo>
                    <a:pt x="3452" y="1424"/>
                  </a:lnTo>
                  <a:lnTo>
                    <a:pt x="3488" y="1517"/>
                  </a:lnTo>
                  <a:lnTo>
                    <a:pt x="3521" y="1610"/>
                  </a:lnTo>
                  <a:lnTo>
                    <a:pt x="3549" y="1703"/>
                  </a:lnTo>
                  <a:lnTo>
                    <a:pt x="3571" y="1798"/>
                  </a:lnTo>
                  <a:lnTo>
                    <a:pt x="3589" y="1892"/>
                  </a:lnTo>
                  <a:lnTo>
                    <a:pt x="3603" y="1985"/>
                  </a:lnTo>
                  <a:lnTo>
                    <a:pt x="3610" y="2079"/>
                  </a:lnTo>
                  <a:lnTo>
                    <a:pt x="3615" y="2171"/>
                  </a:lnTo>
                  <a:lnTo>
                    <a:pt x="3614" y="2263"/>
                  </a:lnTo>
                  <a:lnTo>
                    <a:pt x="3607" y="2353"/>
                  </a:lnTo>
                  <a:lnTo>
                    <a:pt x="3596" y="2442"/>
                  </a:lnTo>
                  <a:lnTo>
                    <a:pt x="3581" y="2530"/>
                  </a:lnTo>
                  <a:lnTo>
                    <a:pt x="3560" y="2616"/>
                  </a:lnTo>
                  <a:lnTo>
                    <a:pt x="3534" y="2701"/>
                  </a:lnTo>
                  <a:lnTo>
                    <a:pt x="3504" y="2782"/>
                  </a:lnTo>
                  <a:lnTo>
                    <a:pt x="3468" y="2862"/>
                  </a:lnTo>
                  <a:lnTo>
                    <a:pt x="3428" y="2940"/>
                  </a:lnTo>
                  <a:lnTo>
                    <a:pt x="3381" y="3014"/>
                  </a:lnTo>
                  <a:lnTo>
                    <a:pt x="3331" y="3085"/>
                  </a:lnTo>
                  <a:lnTo>
                    <a:pt x="3276" y="3155"/>
                  </a:lnTo>
                  <a:lnTo>
                    <a:pt x="3214" y="3220"/>
                  </a:lnTo>
                  <a:lnTo>
                    <a:pt x="3200" y="3234"/>
                  </a:lnTo>
                  <a:lnTo>
                    <a:pt x="3160" y="3269"/>
                  </a:lnTo>
                  <a:lnTo>
                    <a:pt x="3117" y="3299"/>
                  </a:lnTo>
                  <a:lnTo>
                    <a:pt x="3073" y="3325"/>
                  </a:lnTo>
                  <a:lnTo>
                    <a:pt x="3026" y="3347"/>
                  </a:lnTo>
                  <a:lnTo>
                    <a:pt x="2978" y="3364"/>
                  </a:lnTo>
                  <a:lnTo>
                    <a:pt x="2927" y="3377"/>
                  </a:lnTo>
                  <a:lnTo>
                    <a:pt x="2875" y="3384"/>
                  </a:lnTo>
                  <a:lnTo>
                    <a:pt x="2823" y="3387"/>
                  </a:lnTo>
                  <a:lnTo>
                    <a:pt x="2769" y="3384"/>
                  </a:lnTo>
                  <a:lnTo>
                    <a:pt x="2716" y="3376"/>
                  </a:lnTo>
                  <a:lnTo>
                    <a:pt x="2664" y="3364"/>
                  </a:lnTo>
                  <a:lnTo>
                    <a:pt x="2615" y="3345"/>
                  </a:lnTo>
                  <a:lnTo>
                    <a:pt x="2567" y="3323"/>
                  </a:lnTo>
                  <a:lnTo>
                    <a:pt x="2522" y="3295"/>
                  </a:lnTo>
                  <a:lnTo>
                    <a:pt x="2479" y="3264"/>
                  </a:lnTo>
                  <a:lnTo>
                    <a:pt x="2439" y="3227"/>
                  </a:lnTo>
                  <a:lnTo>
                    <a:pt x="2053" y="2841"/>
                  </a:lnTo>
                  <a:lnTo>
                    <a:pt x="2022" y="2813"/>
                  </a:lnTo>
                  <a:lnTo>
                    <a:pt x="1989" y="2789"/>
                  </a:lnTo>
                  <a:lnTo>
                    <a:pt x="1953" y="2769"/>
                  </a:lnTo>
                  <a:lnTo>
                    <a:pt x="1915" y="2754"/>
                  </a:lnTo>
                  <a:lnTo>
                    <a:pt x="1877" y="2743"/>
                  </a:lnTo>
                  <a:lnTo>
                    <a:pt x="1836" y="2736"/>
                  </a:lnTo>
                  <a:lnTo>
                    <a:pt x="1795" y="2734"/>
                  </a:lnTo>
                  <a:lnTo>
                    <a:pt x="1753" y="2736"/>
                  </a:lnTo>
                  <a:lnTo>
                    <a:pt x="1714" y="2743"/>
                  </a:lnTo>
                  <a:lnTo>
                    <a:pt x="1674" y="2754"/>
                  </a:lnTo>
                  <a:lnTo>
                    <a:pt x="1637" y="2769"/>
                  </a:lnTo>
                  <a:lnTo>
                    <a:pt x="1602" y="2789"/>
                  </a:lnTo>
                  <a:lnTo>
                    <a:pt x="1569" y="2813"/>
                  </a:lnTo>
                  <a:lnTo>
                    <a:pt x="1538" y="2841"/>
                  </a:lnTo>
                  <a:lnTo>
                    <a:pt x="1432" y="2946"/>
                  </a:lnTo>
                  <a:lnTo>
                    <a:pt x="1393" y="2983"/>
                  </a:lnTo>
                  <a:lnTo>
                    <a:pt x="1350" y="3014"/>
                  </a:lnTo>
                  <a:lnTo>
                    <a:pt x="1305" y="3041"/>
                  </a:lnTo>
                  <a:lnTo>
                    <a:pt x="1257" y="3064"/>
                  </a:lnTo>
                  <a:lnTo>
                    <a:pt x="1208" y="3082"/>
                  </a:lnTo>
                  <a:lnTo>
                    <a:pt x="1156" y="3094"/>
                  </a:lnTo>
                  <a:lnTo>
                    <a:pt x="1103" y="3102"/>
                  </a:lnTo>
                  <a:lnTo>
                    <a:pt x="1051" y="3105"/>
                  </a:lnTo>
                  <a:lnTo>
                    <a:pt x="991" y="3102"/>
                  </a:lnTo>
                  <a:lnTo>
                    <a:pt x="934" y="3092"/>
                  </a:lnTo>
                  <a:lnTo>
                    <a:pt x="879" y="3076"/>
                  </a:lnTo>
                  <a:lnTo>
                    <a:pt x="964" y="2999"/>
                  </a:lnTo>
                  <a:lnTo>
                    <a:pt x="1052" y="2918"/>
                  </a:lnTo>
                  <a:lnTo>
                    <a:pt x="1143" y="2832"/>
                  </a:lnTo>
                  <a:lnTo>
                    <a:pt x="1236" y="2743"/>
                  </a:lnTo>
                  <a:lnTo>
                    <a:pt x="1333" y="2648"/>
                  </a:lnTo>
                  <a:lnTo>
                    <a:pt x="1432" y="2551"/>
                  </a:lnTo>
                  <a:lnTo>
                    <a:pt x="1535" y="2450"/>
                  </a:lnTo>
                  <a:lnTo>
                    <a:pt x="1640" y="2345"/>
                  </a:lnTo>
                  <a:lnTo>
                    <a:pt x="1748" y="2237"/>
                  </a:lnTo>
                  <a:lnTo>
                    <a:pt x="1814" y="2171"/>
                  </a:lnTo>
                  <a:lnTo>
                    <a:pt x="1829" y="2156"/>
                  </a:lnTo>
                  <a:lnTo>
                    <a:pt x="1860" y="2187"/>
                  </a:lnTo>
                  <a:lnTo>
                    <a:pt x="1879" y="2201"/>
                  </a:lnTo>
                  <a:lnTo>
                    <a:pt x="1900" y="2210"/>
                  </a:lnTo>
                  <a:lnTo>
                    <a:pt x="1923" y="2213"/>
                  </a:lnTo>
                  <a:lnTo>
                    <a:pt x="1927" y="2213"/>
                  </a:lnTo>
                  <a:lnTo>
                    <a:pt x="1945" y="2210"/>
                  </a:lnTo>
                  <a:lnTo>
                    <a:pt x="1962" y="2203"/>
                  </a:lnTo>
                  <a:lnTo>
                    <a:pt x="1978" y="2193"/>
                  </a:lnTo>
                  <a:lnTo>
                    <a:pt x="1991" y="2181"/>
                  </a:lnTo>
                  <a:lnTo>
                    <a:pt x="2814" y="1201"/>
                  </a:lnTo>
                  <a:lnTo>
                    <a:pt x="2849" y="1200"/>
                  </a:lnTo>
                  <a:lnTo>
                    <a:pt x="2889" y="1197"/>
                  </a:lnTo>
                  <a:lnTo>
                    <a:pt x="2934" y="1191"/>
                  </a:lnTo>
                  <a:lnTo>
                    <a:pt x="2982" y="1183"/>
                  </a:lnTo>
                  <a:lnTo>
                    <a:pt x="3033" y="1168"/>
                  </a:lnTo>
                  <a:lnTo>
                    <a:pt x="3087" y="1151"/>
                  </a:lnTo>
                  <a:lnTo>
                    <a:pt x="3143" y="1127"/>
                  </a:lnTo>
                  <a:lnTo>
                    <a:pt x="3200" y="1098"/>
                  </a:lnTo>
                  <a:lnTo>
                    <a:pt x="3258" y="1061"/>
                  </a:lnTo>
                  <a:close/>
                  <a:moveTo>
                    <a:pt x="2330" y="824"/>
                  </a:moveTo>
                  <a:lnTo>
                    <a:pt x="2638" y="1133"/>
                  </a:lnTo>
                  <a:lnTo>
                    <a:pt x="1917" y="1992"/>
                  </a:lnTo>
                  <a:lnTo>
                    <a:pt x="1472" y="1546"/>
                  </a:lnTo>
                  <a:lnTo>
                    <a:pt x="2330" y="824"/>
                  </a:lnTo>
                  <a:close/>
                  <a:moveTo>
                    <a:pt x="699" y="760"/>
                  </a:moveTo>
                  <a:lnTo>
                    <a:pt x="663" y="763"/>
                  </a:lnTo>
                  <a:lnTo>
                    <a:pt x="629" y="771"/>
                  </a:lnTo>
                  <a:lnTo>
                    <a:pt x="597" y="784"/>
                  </a:lnTo>
                  <a:lnTo>
                    <a:pt x="568" y="803"/>
                  </a:lnTo>
                  <a:lnTo>
                    <a:pt x="540" y="826"/>
                  </a:lnTo>
                  <a:lnTo>
                    <a:pt x="517" y="852"/>
                  </a:lnTo>
                  <a:lnTo>
                    <a:pt x="499" y="882"/>
                  </a:lnTo>
                  <a:lnTo>
                    <a:pt x="485" y="915"/>
                  </a:lnTo>
                  <a:lnTo>
                    <a:pt x="477" y="949"/>
                  </a:lnTo>
                  <a:lnTo>
                    <a:pt x="474" y="984"/>
                  </a:lnTo>
                  <a:lnTo>
                    <a:pt x="477" y="1020"/>
                  </a:lnTo>
                  <a:lnTo>
                    <a:pt x="485" y="1054"/>
                  </a:lnTo>
                  <a:lnTo>
                    <a:pt x="499" y="1086"/>
                  </a:lnTo>
                  <a:lnTo>
                    <a:pt x="517" y="1116"/>
                  </a:lnTo>
                  <a:lnTo>
                    <a:pt x="540" y="1143"/>
                  </a:lnTo>
                  <a:lnTo>
                    <a:pt x="568" y="1166"/>
                  </a:lnTo>
                  <a:lnTo>
                    <a:pt x="597" y="1185"/>
                  </a:lnTo>
                  <a:lnTo>
                    <a:pt x="629" y="1198"/>
                  </a:lnTo>
                  <a:lnTo>
                    <a:pt x="663" y="1206"/>
                  </a:lnTo>
                  <a:lnTo>
                    <a:pt x="699" y="1209"/>
                  </a:lnTo>
                  <a:lnTo>
                    <a:pt x="734" y="1206"/>
                  </a:lnTo>
                  <a:lnTo>
                    <a:pt x="768" y="1198"/>
                  </a:lnTo>
                  <a:lnTo>
                    <a:pt x="801" y="1185"/>
                  </a:lnTo>
                  <a:lnTo>
                    <a:pt x="831" y="1166"/>
                  </a:lnTo>
                  <a:lnTo>
                    <a:pt x="857" y="1143"/>
                  </a:lnTo>
                  <a:lnTo>
                    <a:pt x="880" y="1116"/>
                  </a:lnTo>
                  <a:lnTo>
                    <a:pt x="899" y="1086"/>
                  </a:lnTo>
                  <a:lnTo>
                    <a:pt x="912" y="1054"/>
                  </a:lnTo>
                  <a:lnTo>
                    <a:pt x="921" y="1020"/>
                  </a:lnTo>
                  <a:lnTo>
                    <a:pt x="923" y="984"/>
                  </a:lnTo>
                  <a:lnTo>
                    <a:pt x="921" y="949"/>
                  </a:lnTo>
                  <a:lnTo>
                    <a:pt x="912" y="915"/>
                  </a:lnTo>
                  <a:lnTo>
                    <a:pt x="899" y="882"/>
                  </a:lnTo>
                  <a:lnTo>
                    <a:pt x="880" y="852"/>
                  </a:lnTo>
                  <a:lnTo>
                    <a:pt x="857" y="826"/>
                  </a:lnTo>
                  <a:lnTo>
                    <a:pt x="831" y="803"/>
                  </a:lnTo>
                  <a:lnTo>
                    <a:pt x="801" y="784"/>
                  </a:lnTo>
                  <a:lnTo>
                    <a:pt x="768" y="771"/>
                  </a:lnTo>
                  <a:lnTo>
                    <a:pt x="734" y="763"/>
                  </a:lnTo>
                  <a:lnTo>
                    <a:pt x="699" y="760"/>
                  </a:lnTo>
                  <a:close/>
                  <a:moveTo>
                    <a:pt x="1649" y="429"/>
                  </a:moveTo>
                  <a:lnTo>
                    <a:pt x="1620" y="433"/>
                  </a:lnTo>
                  <a:lnTo>
                    <a:pt x="1593" y="439"/>
                  </a:lnTo>
                  <a:lnTo>
                    <a:pt x="1566" y="450"/>
                  </a:lnTo>
                  <a:lnTo>
                    <a:pt x="1541" y="465"/>
                  </a:lnTo>
                  <a:lnTo>
                    <a:pt x="1519" y="483"/>
                  </a:lnTo>
                  <a:lnTo>
                    <a:pt x="1500" y="506"/>
                  </a:lnTo>
                  <a:lnTo>
                    <a:pt x="1485" y="531"/>
                  </a:lnTo>
                  <a:lnTo>
                    <a:pt x="1474" y="557"/>
                  </a:lnTo>
                  <a:lnTo>
                    <a:pt x="1467" y="585"/>
                  </a:lnTo>
                  <a:lnTo>
                    <a:pt x="1465" y="614"/>
                  </a:lnTo>
                  <a:lnTo>
                    <a:pt x="1467" y="643"/>
                  </a:lnTo>
                  <a:lnTo>
                    <a:pt x="1474" y="672"/>
                  </a:lnTo>
                  <a:lnTo>
                    <a:pt x="1485" y="698"/>
                  </a:lnTo>
                  <a:lnTo>
                    <a:pt x="1500" y="722"/>
                  </a:lnTo>
                  <a:lnTo>
                    <a:pt x="1519" y="744"/>
                  </a:lnTo>
                  <a:lnTo>
                    <a:pt x="1541" y="763"/>
                  </a:lnTo>
                  <a:lnTo>
                    <a:pt x="1566" y="778"/>
                  </a:lnTo>
                  <a:lnTo>
                    <a:pt x="1593" y="789"/>
                  </a:lnTo>
                  <a:lnTo>
                    <a:pt x="1620" y="796"/>
                  </a:lnTo>
                  <a:lnTo>
                    <a:pt x="1649" y="798"/>
                  </a:lnTo>
                  <a:lnTo>
                    <a:pt x="1679" y="796"/>
                  </a:lnTo>
                  <a:lnTo>
                    <a:pt x="1706" y="789"/>
                  </a:lnTo>
                  <a:lnTo>
                    <a:pt x="1733" y="778"/>
                  </a:lnTo>
                  <a:lnTo>
                    <a:pt x="1758" y="763"/>
                  </a:lnTo>
                  <a:lnTo>
                    <a:pt x="1780" y="744"/>
                  </a:lnTo>
                  <a:lnTo>
                    <a:pt x="1799" y="722"/>
                  </a:lnTo>
                  <a:lnTo>
                    <a:pt x="1814" y="698"/>
                  </a:lnTo>
                  <a:lnTo>
                    <a:pt x="1825" y="672"/>
                  </a:lnTo>
                  <a:lnTo>
                    <a:pt x="1832" y="643"/>
                  </a:lnTo>
                  <a:lnTo>
                    <a:pt x="1834" y="614"/>
                  </a:lnTo>
                  <a:lnTo>
                    <a:pt x="1832" y="585"/>
                  </a:lnTo>
                  <a:lnTo>
                    <a:pt x="1825" y="557"/>
                  </a:lnTo>
                  <a:lnTo>
                    <a:pt x="1814" y="531"/>
                  </a:lnTo>
                  <a:lnTo>
                    <a:pt x="1799" y="506"/>
                  </a:lnTo>
                  <a:lnTo>
                    <a:pt x="1780" y="483"/>
                  </a:lnTo>
                  <a:lnTo>
                    <a:pt x="1758" y="465"/>
                  </a:lnTo>
                  <a:lnTo>
                    <a:pt x="1733" y="450"/>
                  </a:lnTo>
                  <a:lnTo>
                    <a:pt x="1706" y="439"/>
                  </a:lnTo>
                  <a:lnTo>
                    <a:pt x="1679" y="433"/>
                  </a:lnTo>
                  <a:lnTo>
                    <a:pt x="1649" y="429"/>
                  </a:lnTo>
                  <a:close/>
                  <a:moveTo>
                    <a:pt x="3373" y="2"/>
                  </a:moveTo>
                  <a:lnTo>
                    <a:pt x="3378" y="26"/>
                  </a:lnTo>
                  <a:lnTo>
                    <a:pt x="3384" y="56"/>
                  </a:lnTo>
                  <a:lnTo>
                    <a:pt x="3391" y="106"/>
                  </a:lnTo>
                  <a:lnTo>
                    <a:pt x="3399" y="156"/>
                  </a:lnTo>
                  <a:lnTo>
                    <a:pt x="3405" y="207"/>
                  </a:lnTo>
                  <a:lnTo>
                    <a:pt x="3410" y="259"/>
                  </a:lnTo>
                  <a:lnTo>
                    <a:pt x="3413" y="312"/>
                  </a:lnTo>
                  <a:lnTo>
                    <a:pt x="3414" y="363"/>
                  </a:lnTo>
                  <a:lnTo>
                    <a:pt x="3413" y="416"/>
                  </a:lnTo>
                  <a:lnTo>
                    <a:pt x="3410" y="467"/>
                  </a:lnTo>
                  <a:lnTo>
                    <a:pt x="3405" y="519"/>
                  </a:lnTo>
                  <a:lnTo>
                    <a:pt x="3395" y="568"/>
                  </a:lnTo>
                  <a:lnTo>
                    <a:pt x="3383" y="617"/>
                  </a:lnTo>
                  <a:lnTo>
                    <a:pt x="3366" y="663"/>
                  </a:lnTo>
                  <a:lnTo>
                    <a:pt x="3346" y="708"/>
                  </a:lnTo>
                  <a:lnTo>
                    <a:pt x="3322" y="751"/>
                  </a:lnTo>
                  <a:lnTo>
                    <a:pt x="3293" y="792"/>
                  </a:lnTo>
                  <a:lnTo>
                    <a:pt x="3259" y="829"/>
                  </a:lnTo>
                  <a:lnTo>
                    <a:pt x="3213" y="872"/>
                  </a:lnTo>
                  <a:lnTo>
                    <a:pt x="3167" y="907"/>
                  </a:lnTo>
                  <a:lnTo>
                    <a:pt x="3121" y="938"/>
                  </a:lnTo>
                  <a:lnTo>
                    <a:pt x="3075" y="962"/>
                  </a:lnTo>
                  <a:lnTo>
                    <a:pt x="3031" y="981"/>
                  </a:lnTo>
                  <a:lnTo>
                    <a:pt x="2988" y="996"/>
                  </a:lnTo>
                  <a:lnTo>
                    <a:pt x="2946" y="1007"/>
                  </a:lnTo>
                  <a:lnTo>
                    <a:pt x="2908" y="1015"/>
                  </a:lnTo>
                  <a:lnTo>
                    <a:pt x="2872" y="1020"/>
                  </a:lnTo>
                  <a:lnTo>
                    <a:pt x="2840" y="1022"/>
                  </a:lnTo>
                  <a:lnTo>
                    <a:pt x="2813" y="1023"/>
                  </a:lnTo>
                  <a:lnTo>
                    <a:pt x="2794" y="1023"/>
                  </a:lnTo>
                  <a:lnTo>
                    <a:pt x="2779" y="1022"/>
                  </a:lnTo>
                  <a:lnTo>
                    <a:pt x="2429" y="672"/>
                  </a:lnTo>
                  <a:lnTo>
                    <a:pt x="2429" y="651"/>
                  </a:lnTo>
                  <a:lnTo>
                    <a:pt x="2430" y="625"/>
                  </a:lnTo>
                  <a:lnTo>
                    <a:pt x="2431" y="597"/>
                  </a:lnTo>
                  <a:lnTo>
                    <a:pt x="2434" y="566"/>
                  </a:lnTo>
                  <a:lnTo>
                    <a:pt x="2440" y="532"/>
                  </a:lnTo>
                  <a:lnTo>
                    <a:pt x="2446" y="497"/>
                  </a:lnTo>
                  <a:lnTo>
                    <a:pt x="2455" y="461"/>
                  </a:lnTo>
                  <a:lnTo>
                    <a:pt x="2466" y="425"/>
                  </a:lnTo>
                  <a:lnTo>
                    <a:pt x="2481" y="390"/>
                  </a:lnTo>
                  <a:lnTo>
                    <a:pt x="2498" y="355"/>
                  </a:lnTo>
                  <a:lnTo>
                    <a:pt x="2519" y="323"/>
                  </a:lnTo>
                  <a:lnTo>
                    <a:pt x="2543" y="293"/>
                  </a:lnTo>
                  <a:lnTo>
                    <a:pt x="2572" y="265"/>
                  </a:lnTo>
                  <a:lnTo>
                    <a:pt x="2598" y="246"/>
                  </a:lnTo>
                  <a:lnTo>
                    <a:pt x="2624" y="229"/>
                  </a:lnTo>
                  <a:lnTo>
                    <a:pt x="2648" y="217"/>
                  </a:lnTo>
                  <a:lnTo>
                    <a:pt x="2669" y="208"/>
                  </a:lnTo>
                  <a:lnTo>
                    <a:pt x="2690" y="203"/>
                  </a:lnTo>
                  <a:lnTo>
                    <a:pt x="2708" y="199"/>
                  </a:lnTo>
                  <a:lnTo>
                    <a:pt x="2726" y="197"/>
                  </a:lnTo>
                  <a:lnTo>
                    <a:pt x="2742" y="197"/>
                  </a:lnTo>
                  <a:lnTo>
                    <a:pt x="2776" y="198"/>
                  </a:lnTo>
                  <a:lnTo>
                    <a:pt x="2813" y="203"/>
                  </a:lnTo>
                  <a:lnTo>
                    <a:pt x="2850" y="209"/>
                  </a:lnTo>
                  <a:lnTo>
                    <a:pt x="2886" y="215"/>
                  </a:lnTo>
                  <a:lnTo>
                    <a:pt x="2925" y="220"/>
                  </a:lnTo>
                  <a:lnTo>
                    <a:pt x="2966" y="225"/>
                  </a:lnTo>
                  <a:lnTo>
                    <a:pt x="3010" y="226"/>
                  </a:lnTo>
                  <a:lnTo>
                    <a:pt x="3057" y="224"/>
                  </a:lnTo>
                  <a:lnTo>
                    <a:pt x="3103" y="217"/>
                  </a:lnTo>
                  <a:lnTo>
                    <a:pt x="3148" y="204"/>
                  </a:lnTo>
                  <a:lnTo>
                    <a:pt x="3191" y="185"/>
                  </a:lnTo>
                  <a:lnTo>
                    <a:pt x="3232" y="160"/>
                  </a:lnTo>
                  <a:lnTo>
                    <a:pt x="3269" y="129"/>
                  </a:lnTo>
                  <a:lnTo>
                    <a:pt x="3304" y="92"/>
                  </a:lnTo>
                  <a:lnTo>
                    <a:pt x="3337" y="51"/>
                  </a:lnTo>
                  <a:lnTo>
                    <a:pt x="3351" y="32"/>
                  </a:lnTo>
                  <a:lnTo>
                    <a:pt x="3363" y="15"/>
                  </a:lnTo>
                  <a:lnTo>
                    <a:pt x="3373" y="2"/>
                  </a:lnTo>
                  <a:close/>
                  <a:moveTo>
                    <a:pt x="1423" y="0"/>
                  </a:moveTo>
                  <a:lnTo>
                    <a:pt x="1529" y="3"/>
                  </a:lnTo>
                  <a:lnTo>
                    <a:pt x="1635" y="12"/>
                  </a:lnTo>
                  <a:lnTo>
                    <a:pt x="1740" y="28"/>
                  </a:lnTo>
                  <a:lnTo>
                    <a:pt x="1845" y="50"/>
                  </a:lnTo>
                  <a:lnTo>
                    <a:pt x="1950" y="77"/>
                  </a:lnTo>
                  <a:lnTo>
                    <a:pt x="2054" y="109"/>
                  </a:lnTo>
                  <a:lnTo>
                    <a:pt x="2156" y="149"/>
                  </a:lnTo>
                  <a:lnTo>
                    <a:pt x="2258" y="193"/>
                  </a:lnTo>
                  <a:lnTo>
                    <a:pt x="2358" y="242"/>
                  </a:lnTo>
                  <a:lnTo>
                    <a:pt x="2330" y="292"/>
                  </a:lnTo>
                  <a:lnTo>
                    <a:pt x="2307" y="342"/>
                  </a:lnTo>
                  <a:lnTo>
                    <a:pt x="2289" y="394"/>
                  </a:lnTo>
                  <a:lnTo>
                    <a:pt x="2275" y="445"/>
                  </a:lnTo>
                  <a:lnTo>
                    <a:pt x="2265" y="494"/>
                  </a:lnTo>
                  <a:lnTo>
                    <a:pt x="2258" y="542"/>
                  </a:lnTo>
                  <a:lnTo>
                    <a:pt x="2254" y="585"/>
                  </a:lnTo>
                  <a:lnTo>
                    <a:pt x="2252" y="624"/>
                  </a:lnTo>
                  <a:lnTo>
                    <a:pt x="2251" y="657"/>
                  </a:lnTo>
                  <a:lnTo>
                    <a:pt x="1283" y="1472"/>
                  </a:lnTo>
                  <a:lnTo>
                    <a:pt x="1269" y="1485"/>
                  </a:lnTo>
                  <a:lnTo>
                    <a:pt x="1260" y="1501"/>
                  </a:lnTo>
                  <a:lnTo>
                    <a:pt x="1254" y="1517"/>
                  </a:lnTo>
                  <a:lnTo>
                    <a:pt x="1251" y="1536"/>
                  </a:lnTo>
                  <a:lnTo>
                    <a:pt x="1252" y="1555"/>
                  </a:lnTo>
                  <a:lnTo>
                    <a:pt x="1257" y="1572"/>
                  </a:lnTo>
                  <a:lnTo>
                    <a:pt x="1265" y="1589"/>
                  </a:lnTo>
                  <a:lnTo>
                    <a:pt x="1277" y="1603"/>
                  </a:lnTo>
                  <a:lnTo>
                    <a:pt x="1308" y="1634"/>
                  </a:lnTo>
                  <a:lnTo>
                    <a:pt x="1300" y="1642"/>
                  </a:lnTo>
                  <a:lnTo>
                    <a:pt x="1293" y="1649"/>
                  </a:lnTo>
                  <a:lnTo>
                    <a:pt x="1212" y="1730"/>
                  </a:lnTo>
                  <a:lnTo>
                    <a:pt x="1130" y="1811"/>
                  </a:lnTo>
                  <a:lnTo>
                    <a:pt x="1021" y="1920"/>
                  </a:lnTo>
                  <a:lnTo>
                    <a:pt x="915" y="2026"/>
                  </a:lnTo>
                  <a:lnTo>
                    <a:pt x="814" y="2128"/>
                  </a:lnTo>
                  <a:lnTo>
                    <a:pt x="717" y="2226"/>
                  </a:lnTo>
                  <a:lnTo>
                    <a:pt x="625" y="2322"/>
                  </a:lnTo>
                  <a:lnTo>
                    <a:pt x="537" y="2415"/>
                  </a:lnTo>
                  <a:lnTo>
                    <a:pt x="454" y="2503"/>
                  </a:lnTo>
                  <a:lnTo>
                    <a:pt x="376" y="2589"/>
                  </a:lnTo>
                  <a:lnTo>
                    <a:pt x="321" y="2503"/>
                  </a:lnTo>
                  <a:lnTo>
                    <a:pt x="270" y="2416"/>
                  </a:lnTo>
                  <a:lnTo>
                    <a:pt x="223" y="2327"/>
                  </a:lnTo>
                  <a:lnTo>
                    <a:pt x="180" y="2237"/>
                  </a:lnTo>
                  <a:lnTo>
                    <a:pt x="143" y="2147"/>
                  </a:lnTo>
                  <a:lnTo>
                    <a:pt x="109" y="2056"/>
                  </a:lnTo>
                  <a:lnTo>
                    <a:pt x="80" y="1965"/>
                  </a:lnTo>
                  <a:lnTo>
                    <a:pt x="55" y="1873"/>
                  </a:lnTo>
                  <a:lnTo>
                    <a:pt x="35" y="1782"/>
                  </a:lnTo>
                  <a:lnTo>
                    <a:pt x="20" y="1690"/>
                  </a:lnTo>
                  <a:lnTo>
                    <a:pt x="9" y="1600"/>
                  </a:lnTo>
                  <a:lnTo>
                    <a:pt x="2" y="1508"/>
                  </a:lnTo>
                  <a:lnTo>
                    <a:pt x="0" y="1419"/>
                  </a:lnTo>
                  <a:lnTo>
                    <a:pt x="2" y="1330"/>
                  </a:lnTo>
                  <a:lnTo>
                    <a:pt x="10" y="1242"/>
                  </a:lnTo>
                  <a:lnTo>
                    <a:pt x="22" y="1156"/>
                  </a:lnTo>
                  <a:lnTo>
                    <a:pt x="39" y="1070"/>
                  </a:lnTo>
                  <a:lnTo>
                    <a:pt x="59" y="988"/>
                  </a:lnTo>
                  <a:lnTo>
                    <a:pt x="86" y="906"/>
                  </a:lnTo>
                  <a:lnTo>
                    <a:pt x="117" y="826"/>
                  </a:lnTo>
                  <a:lnTo>
                    <a:pt x="152" y="749"/>
                  </a:lnTo>
                  <a:lnTo>
                    <a:pt x="191" y="674"/>
                  </a:lnTo>
                  <a:lnTo>
                    <a:pt x="237" y="601"/>
                  </a:lnTo>
                  <a:lnTo>
                    <a:pt x="286" y="532"/>
                  </a:lnTo>
                  <a:lnTo>
                    <a:pt x="341" y="466"/>
                  </a:lnTo>
                  <a:lnTo>
                    <a:pt x="400" y="402"/>
                  </a:lnTo>
                  <a:lnTo>
                    <a:pt x="462" y="345"/>
                  </a:lnTo>
                  <a:lnTo>
                    <a:pt x="527" y="291"/>
                  </a:lnTo>
                  <a:lnTo>
                    <a:pt x="595" y="241"/>
                  </a:lnTo>
                  <a:lnTo>
                    <a:pt x="667" y="197"/>
                  </a:lnTo>
                  <a:lnTo>
                    <a:pt x="741" y="156"/>
                  </a:lnTo>
                  <a:lnTo>
                    <a:pt x="818" y="120"/>
                  </a:lnTo>
                  <a:lnTo>
                    <a:pt x="899" y="89"/>
                  </a:lnTo>
                  <a:lnTo>
                    <a:pt x="981" y="62"/>
                  </a:lnTo>
                  <a:lnTo>
                    <a:pt x="1066" y="40"/>
                  </a:lnTo>
                  <a:lnTo>
                    <a:pt x="1153" y="22"/>
                  </a:lnTo>
                  <a:lnTo>
                    <a:pt x="1242" y="10"/>
                  </a:lnTo>
                  <a:lnTo>
                    <a:pt x="1332" y="2"/>
                  </a:lnTo>
                  <a:lnTo>
                    <a:pt x="142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  <a:latin typeface="Montserrat Light" panose="00000400000000000000" pitchFamily="50" charset="0"/>
              </a:endParaRPr>
            </a:p>
          </p:txBody>
        </p:sp>
      </p:grpSp>
      <p:pic>
        <p:nvPicPr>
          <p:cNvPr id="10" name="Рисунок 9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326" r="1326"/>
          <a:stretch>
            <a:fillRect/>
          </a:stretch>
        </p:blipFill>
        <p:spPr>
          <a:xfrm>
            <a:off x="1078665" y="2211467"/>
            <a:ext cx="4782281" cy="24562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8732" y="6356412"/>
            <a:ext cx="1127143" cy="4259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780" y="6369028"/>
            <a:ext cx="3252464" cy="2003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909879" y="3346632"/>
            <a:ext cx="2600658" cy="54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923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2456259" y="730835"/>
            <a:ext cx="8157391" cy="1571625"/>
          </a:xfrm>
        </p:spPr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 нашего приложения</a:t>
            </a:r>
            <a:endParaRPr lang="id-ID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/>
          <p:cNvSpPr/>
          <p:nvPr/>
        </p:nvSpPr>
        <p:spPr>
          <a:xfrm flipH="1">
            <a:off x="-1383969" y="2273555"/>
            <a:ext cx="14683509" cy="269789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381000" dist="63500" dir="18900000" algn="b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" name="Обзор программ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9922" y="1635240"/>
            <a:ext cx="7919012" cy="44544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011" y="6395575"/>
            <a:ext cx="3448050" cy="2010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085" y="630306"/>
            <a:ext cx="4292191" cy="2191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1820" y="6305886"/>
            <a:ext cx="1169289" cy="41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552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Multicolor 10">
      <a:dk1>
        <a:sysClr val="windowText" lastClr="000000"/>
      </a:dk1>
      <a:lt1>
        <a:sysClr val="window" lastClr="FFFFFF"/>
      </a:lt1>
      <a:dk2>
        <a:srgbClr val="2D3847"/>
      </a:dk2>
      <a:lt2>
        <a:srgbClr val="111111"/>
      </a:lt2>
      <a:accent1>
        <a:srgbClr val="4BD1FB"/>
      </a:accent1>
      <a:accent2>
        <a:srgbClr val="107CD6"/>
      </a:accent2>
      <a:accent3>
        <a:srgbClr val="AA1BE3"/>
      </a:accent3>
      <a:accent4>
        <a:srgbClr val="E717CE"/>
      </a:accent4>
      <a:accent5>
        <a:srgbClr val="F94994"/>
      </a:accent5>
      <a:accent6>
        <a:srgbClr val="FB85B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6007</TotalTime>
  <Words>116</Words>
  <Application>Microsoft Office PowerPoint</Application>
  <PresentationFormat>Широкоэкранный</PresentationFormat>
  <Paragraphs>30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4" baseType="lpstr">
      <vt:lpstr>Yu Gothic Light</vt:lpstr>
      <vt:lpstr>Aller</vt:lpstr>
      <vt:lpstr>Amiri</vt:lpstr>
      <vt:lpstr>Arial</vt:lpstr>
      <vt:lpstr>Calibri</vt:lpstr>
      <vt:lpstr>Gotham Bold</vt:lpstr>
      <vt:lpstr>HelveticaNeue light</vt:lpstr>
      <vt:lpstr>HelveticaNeue medium</vt:lpstr>
      <vt:lpstr>Liberation Sans</vt:lpstr>
      <vt:lpstr>Montserrat Light</vt:lpstr>
      <vt:lpstr>Segoe UI</vt:lpstr>
      <vt:lpstr>Segoe UI Light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pratamayoga</dc:creator>
  <cp:lastModifiedBy>RePack by Diakov</cp:lastModifiedBy>
  <cp:revision>268</cp:revision>
  <dcterms:created xsi:type="dcterms:W3CDTF">2017-02-28T05:28:20Z</dcterms:created>
  <dcterms:modified xsi:type="dcterms:W3CDTF">2022-06-17T14:40:28Z</dcterms:modified>
</cp:coreProperties>
</file>