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3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6319599" y="217062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Добро пожаловать в мир фитнеса!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420314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Готовы преобразить свою жизнь за 30 дней? Наше приложение предлагает персонализированные тренировки для достижения ваших фитнес-целей.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68666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t="2542"/>
          <a:stretch/>
        </p:blipFill>
        <p:spPr>
          <a:xfrm>
            <a:off x="484350" y="1229710"/>
            <a:ext cx="5350899" cy="523794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319599" y="5947678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Участники </a:t>
            </a:r>
          </a:p>
          <a:p>
            <a:endParaRPr lang="tr-TR" dirty="0" smtClean="0"/>
          </a:p>
          <a:p>
            <a:r>
              <a:rPr lang="ru-RU" sz="2400" dirty="0" smtClean="0"/>
              <a:t>Алпер Гюзель</a:t>
            </a:r>
            <a:r>
              <a:rPr lang="tr-TR" sz="2400" dirty="0" smtClean="0"/>
              <a:t> </a:t>
            </a:r>
            <a:r>
              <a:rPr lang="ru-RU" sz="2400" dirty="0" smtClean="0"/>
              <a:t>РИ-130949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ru-RU" sz="2400" dirty="0"/>
              <a:t>Хюсейн Озгюр </a:t>
            </a:r>
            <a:r>
              <a:rPr lang="ru-RU" sz="2400" dirty="0" smtClean="0"/>
              <a:t>Четин РИ-130948</a:t>
            </a:r>
            <a:endParaRPr lang="tr-TR" sz="2400" dirty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903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Преимущества ежедневных тренировок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733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11348" y="3356729"/>
            <a:ext cx="15311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273385"/>
            <a:ext cx="41898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Улучшение физической формы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753802"/>
            <a:ext cx="444400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Регулярные тренировки способствуют укреплению мышц, повышению выносливости и улучшению координации.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2733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6185" y="3356729"/>
            <a:ext cx="20002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273385"/>
            <a:ext cx="39978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Снижение риска заболеваний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753802"/>
            <a:ext cx="444400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Физическая активность снижает риск развития хронических заболеваний, таких как диабет и сердечно-сосудистые заболевания.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5589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3011" y="5642253"/>
            <a:ext cx="20978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558909"/>
            <a:ext cx="321956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настроения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6039326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Тренировки стимулируют выработку эндорфинов, которые улучшают настроение и снижают уровень стресса.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5589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8208" y="5642253"/>
            <a:ext cx="215979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5589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Улучшение сна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6039326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Регулярные физические нагрузки способствуют более глубокому и продолжительному сну.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55564"/>
            <a:ext cx="71876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Разнообразие упражнений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05363"/>
            <a:ext cx="28530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Силовые тренировки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474720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Упражнения с использованием собственного веса или отягощений для развития мышц и силы.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5340906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Приседания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393394" y="5751909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Отжимания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393394" y="6162913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Подтягивания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743932" y="29053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Кардио-тренировки</a:t>
            </a:r>
            <a:endParaRPr lang="en-US" sz="2187" dirty="0"/>
          </a:p>
        </p:txBody>
      </p:sp>
      <p:sp>
        <p:nvSpPr>
          <p:cNvPr id="11" name="Text 9"/>
          <p:cNvSpPr/>
          <p:nvPr/>
        </p:nvSpPr>
        <p:spPr>
          <a:xfrm>
            <a:off x="5743932" y="3474720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Упражнения, повышающие частоту сердечных сокращений для улучшения сердечно-сосудистой системы.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6099334" y="5340906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Бег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6099334" y="5751909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Плавание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6099334" y="6162913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Велосипед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449872" y="29053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Растяжка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449872" y="3474720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Упражнения, направленные на повышение гибкости и улучшение подвижности суставов.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805273" y="5007650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Йога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9805273" y="5418653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Пилатес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805273" y="5829657"/>
            <a:ext cx="280094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Растяжка мышц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6565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20353" y="2887028"/>
            <a:ext cx="8989576" cy="1182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57"/>
              </a:lnSpc>
              <a:buNone/>
            </a:pPr>
            <a:r>
              <a:rPr lang="en-US" sz="3725" b="1" kern="0" spc="-11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Пошаговые инструкции с визуальными примерами</a:t>
            </a:r>
            <a:endParaRPr lang="en-US" sz="3725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353" y="4353639"/>
            <a:ext cx="2996446" cy="75699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09543" y="5394484"/>
            <a:ext cx="2365653" cy="295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Выбор упражнения</a:t>
            </a:r>
            <a:endParaRPr lang="en-US" sz="1863" dirty="0"/>
          </a:p>
        </p:txBody>
      </p:sp>
      <p:sp>
        <p:nvSpPr>
          <p:cNvPr id="8" name="Text 4"/>
          <p:cNvSpPr/>
          <p:nvPr/>
        </p:nvSpPr>
        <p:spPr>
          <a:xfrm>
            <a:off x="3009543" y="5803583"/>
            <a:ext cx="2618065" cy="1135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49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Приложение предлагает выбор из сотен упражнений с подробными описаниями и видео.</a:t>
            </a:r>
            <a:endParaRPr lang="en-US" sz="149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798" y="4353639"/>
            <a:ext cx="2996565" cy="75699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05989" y="5394484"/>
            <a:ext cx="2618184" cy="591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Пошаговые инструкции</a:t>
            </a:r>
            <a:endParaRPr lang="en-US" sz="1863" dirty="0"/>
          </a:p>
        </p:txBody>
      </p:sp>
      <p:sp>
        <p:nvSpPr>
          <p:cNvPr id="11" name="Text 6"/>
          <p:cNvSpPr/>
          <p:nvPr/>
        </p:nvSpPr>
        <p:spPr>
          <a:xfrm>
            <a:off x="6005989" y="6099215"/>
            <a:ext cx="2618184" cy="1419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49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Каждый шаг сопровождается четкими инструкциями и анимацией, чтобы вы могли правильно выполнять упражнение.</a:t>
            </a:r>
            <a:endParaRPr lang="en-US" sz="149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363" y="4353639"/>
            <a:ext cx="2996565" cy="75699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002554" y="5394484"/>
            <a:ext cx="2482572" cy="295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b="1" kern="0" spc="-5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Визуальные примеры</a:t>
            </a:r>
            <a:endParaRPr lang="en-US" sz="1863" dirty="0"/>
          </a:p>
        </p:txBody>
      </p:sp>
      <p:sp>
        <p:nvSpPr>
          <p:cNvPr id="14" name="Text 8"/>
          <p:cNvSpPr/>
          <p:nvPr/>
        </p:nvSpPr>
        <p:spPr>
          <a:xfrm>
            <a:off x="9002554" y="5803583"/>
            <a:ext cx="2618184" cy="1135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5"/>
              </a:lnSpc>
              <a:buNone/>
            </a:pPr>
            <a:r>
              <a:rPr lang="en-US" sz="149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Профессиональные спортсмены демонстрируют правильную технику выполнения упражнений.</a:t>
            </a:r>
            <a:endParaRPr lang="en-US" sz="14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6930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Отслеживание прогресса и достижений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90239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799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Достижения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160407"/>
            <a:ext cx="32958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Получайте награды за свои усилия и прогресс.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90239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799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Статистика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60407"/>
            <a:ext cx="329600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Отслеживайте свой прогресс по различным показателям.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90239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799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График тренировок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160407"/>
            <a:ext cx="329600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Планируйте свои тренировки и отслеживайте свою активность.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490799" y="64472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Мотивация и поддержка сообщества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2366724"/>
            <a:ext cx="44410" cy="5218152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8443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6166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7439" y="2699980"/>
            <a:ext cx="15311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588895"/>
            <a:ext cx="37765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Мотивационные сообщения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069312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Получайте вдохновляющие сообщения и советы для достижения своих целей.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65778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4300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3983" y="4513421"/>
            <a:ext cx="20002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402336"/>
            <a:ext cx="37252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Соревнования и челленджи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882753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Присоединяйтесь к соревнованиям и челленджам, чтобы найти мотивацию и поддержку.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47122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0C1D7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62435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19102" y="6326862"/>
            <a:ext cx="20978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6215777"/>
            <a:ext cx="493061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Общение с другими пользователями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696194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Делитесь своим прогрессом, получайте советы и поддержку от других пользователей.</a:t>
            </a:r>
            <a:endParaRPr lang="en-US" sz="175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3"/>
          <a:srcRect l="6630" r="5929"/>
          <a:stretch/>
        </p:blipFill>
        <p:spPr>
          <a:xfrm>
            <a:off x="472966" y="315920"/>
            <a:ext cx="3573517" cy="7744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71697" y="315311"/>
            <a:ext cx="9501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nter"/>
              </a:rPr>
              <a:t>Описание проекта Название проекта: MyFitness App Описание: MyFitness App - это мобильное приложение, которое позволяет пользователям следовать 30-дневной программе фитнеса. Приложение предлагает определенные упражнения на каждый день и помогает пользователям следить за их выполнением</a:t>
            </a:r>
            <a:endParaRPr lang="tr-TR" sz="2800" dirty="0">
              <a:latin typeface="Inter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68" y="399259"/>
            <a:ext cx="3086531" cy="661127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771697" y="3099138"/>
            <a:ext cx="9501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nter"/>
              </a:rPr>
              <a:t>Технологический стек Язык программирования: </a:t>
            </a:r>
            <a:r>
              <a:rPr lang="tr-TR" sz="2800" dirty="0" err="1">
                <a:latin typeface="Inter"/>
              </a:rPr>
              <a:t>Kotlin</a:t>
            </a:r>
            <a:r>
              <a:rPr lang="tr-TR" sz="2800" dirty="0">
                <a:latin typeface="Inter"/>
              </a:rPr>
              <a:t> (</a:t>
            </a:r>
            <a:r>
              <a:rPr lang="tr-TR" sz="2800" dirty="0" err="1">
                <a:latin typeface="Inter"/>
              </a:rPr>
              <a:t>Android</a:t>
            </a:r>
            <a:r>
              <a:rPr lang="tr-TR" sz="2800" dirty="0">
                <a:latin typeface="Inter"/>
              </a:rPr>
              <a:t>) </a:t>
            </a:r>
            <a:r>
              <a:rPr lang="ru-RU" sz="2800" dirty="0">
                <a:latin typeface="Inter"/>
              </a:rPr>
              <a:t>Среда разработки: </a:t>
            </a:r>
            <a:r>
              <a:rPr lang="tr-TR" sz="2800" dirty="0" err="1">
                <a:latin typeface="Inter"/>
              </a:rPr>
              <a:t>Android</a:t>
            </a:r>
            <a:r>
              <a:rPr lang="tr-TR" sz="2800" dirty="0">
                <a:latin typeface="Inter"/>
              </a:rPr>
              <a:t> </a:t>
            </a:r>
            <a:r>
              <a:rPr lang="tr-TR" sz="2800" dirty="0" err="1">
                <a:latin typeface="Inter"/>
              </a:rPr>
              <a:t>Studio</a:t>
            </a:r>
            <a:r>
              <a:rPr lang="tr-TR" sz="2800" dirty="0">
                <a:latin typeface="Inter"/>
              </a:rPr>
              <a:t> </a:t>
            </a:r>
            <a:r>
              <a:rPr lang="ru-RU" sz="2800" dirty="0">
                <a:latin typeface="Inter"/>
              </a:rPr>
              <a:t>Целевая платформа: </a:t>
            </a:r>
            <a:r>
              <a:rPr lang="tr-TR" sz="2800" dirty="0" err="1">
                <a:latin typeface="Inter"/>
              </a:rPr>
              <a:t>Android</a:t>
            </a:r>
            <a:r>
              <a:rPr lang="tr-TR" sz="2800" dirty="0">
                <a:latin typeface="Inter"/>
              </a:rPr>
              <a:t> 31 (API Level 31) </a:t>
            </a:r>
            <a:r>
              <a:rPr lang="ru-RU" sz="2800" dirty="0">
                <a:latin typeface="Inter"/>
              </a:rPr>
              <a:t>Основные компоненты: • </a:t>
            </a:r>
            <a:r>
              <a:rPr lang="tr-TR" sz="2800" dirty="0">
                <a:latin typeface="Inter"/>
              </a:rPr>
              <a:t>AndroidManifest.xml: </a:t>
            </a:r>
            <a:r>
              <a:rPr lang="ru-RU" sz="2800" dirty="0">
                <a:latin typeface="Inter"/>
              </a:rPr>
              <a:t>Определяет общую конфигурацию и разрешения приложения. • </a:t>
            </a:r>
            <a:r>
              <a:rPr lang="tr-TR" sz="2800" dirty="0" err="1">
                <a:latin typeface="Inter"/>
              </a:rPr>
              <a:t>res</a:t>
            </a:r>
            <a:r>
              <a:rPr lang="tr-TR" sz="2800" dirty="0">
                <a:latin typeface="Inter"/>
              </a:rPr>
              <a:t>/ (</a:t>
            </a:r>
            <a:r>
              <a:rPr lang="ru-RU" sz="2800" dirty="0">
                <a:latin typeface="Inter"/>
              </a:rPr>
              <a:t>ресурсы): Содержит файлы ресурсов приложения (изображения, макеты, строки и т.д.). • </a:t>
            </a:r>
            <a:r>
              <a:rPr lang="tr-TR" sz="2800" dirty="0" err="1">
                <a:latin typeface="Inter"/>
              </a:rPr>
              <a:t>java</a:t>
            </a:r>
            <a:r>
              <a:rPr lang="tr-TR" sz="2800" dirty="0">
                <a:latin typeface="Inter"/>
              </a:rPr>
              <a:t>/</a:t>
            </a:r>
            <a:r>
              <a:rPr lang="tr-TR" sz="2800" dirty="0" err="1">
                <a:latin typeface="Inter"/>
              </a:rPr>
              <a:t>com.example.myfitnessapp</a:t>
            </a:r>
            <a:r>
              <a:rPr lang="tr-TR" sz="2800" dirty="0">
                <a:latin typeface="Inter"/>
              </a:rPr>
              <a:t>: </a:t>
            </a:r>
            <a:r>
              <a:rPr lang="ru-RU" sz="2800" dirty="0">
                <a:latin typeface="Inter"/>
              </a:rPr>
              <a:t>Содержит основные логические файлы приложения на </a:t>
            </a:r>
            <a:r>
              <a:rPr lang="tr-TR" sz="2800" dirty="0">
                <a:latin typeface="Inter"/>
              </a:rPr>
              <a:t>J ava/</a:t>
            </a:r>
            <a:r>
              <a:rPr lang="tr-TR" sz="2800" dirty="0" err="1">
                <a:latin typeface="Inter"/>
              </a:rPr>
              <a:t>Kotlin</a:t>
            </a:r>
            <a:r>
              <a:rPr lang="tr-TR" sz="2800" dirty="0">
                <a:latin typeface="In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93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656415"/>
            <a:ext cx="90369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Заключение и призыв к действию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5684044"/>
            <a:ext cx="10554414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Присоединяйтесь к нашему фитнес-сообществу сегодня и начните свой путь к более здоровой и счастливой жизни!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411</Words>
  <Application>Microsoft Office PowerPoint</Application>
  <PresentationFormat>Özel</PresentationFormat>
  <Paragraphs>71</Paragraphs>
  <Slides>8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Bahnschrift Light</vt:lpstr>
      <vt:lpstr>Calibri</vt:lpstr>
      <vt:lpstr>Inter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hesabı</cp:lastModifiedBy>
  <cp:revision>5</cp:revision>
  <dcterms:created xsi:type="dcterms:W3CDTF">2024-06-16T21:28:04Z</dcterms:created>
  <dcterms:modified xsi:type="dcterms:W3CDTF">2024-06-20T13:23:47Z</dcterms:modified>
</cp:coreProperties>
</file>