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79846-3B50-471A-B417-5BF9F1440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921A9F-ADB7-4C85-B626-4D575FBE8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78BC0-F882-43B0-89FE-43EF70F0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D8EE8-4A03-4CFB-B1E6-DF18997BC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724C9-7588-45E0-BF95-1B18B4ED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7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7553F-6EF1-4528-B0B5-D65CDBB9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5F58C6-CEEA-47F7-A096-7F3383BC4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A6F34D-B172-4BD2-B9FF-31864662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9BBE8-DD26-48F0-B62A-F1B33265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2E948D-2D5A-4D87-BE19-E285BB3F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0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ED31B9-D0AC-4058-8FFA-3A21D2914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61E905-E820-4A1E-B65E-A6191C4EC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B9380-9447-4D8F-AFC2-EFF0D011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6173F-DBBE-4629-BE51-74BCB888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8A04F-9AE1-4730-AC49-38FABAE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4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B22C4-7841-4030-8E5E-2D73710C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A5EBB-E1C0-4505-AC5E-A5C3CFF8B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66332-BC9B-4AEA-8610-889E9C87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EB3B2-A503-4782-8B29-1E0D0229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3036B-310D-4DE8-8B73-C53B3D85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5C78-14E1-4359-9AE2-DEE34DB9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BBCA0A-8429-48FA-AD40-9426BB1A7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F4B0BF-68E8-4207-874C-FE642C03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CDF64-5132-43A9-87FB-C6316B21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0AB5B-4C65-4FC3-B571-E2939442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4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0101B-AB89-49DC-BBC1-625E429D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6C646-98EE-4667-9176-F4F439524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3D56EB-24CD-492D-B5EB-1747C8138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567778-3BF5-465D-AC64-EE7A1B70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88A319-F41A-46E6-80B6-9ADE4A49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2D5393-66A6-4098-83E5-0405796F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5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72DDC-A682-48E4-97AA-A94C4ADF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319F7-379A-4C54-843A-8CCED1B30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6B02C5-2CDA-478A-9B69-937865822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50A80E-3219-4570-892D-C3C98E52E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1FAD6B-F221-4107-BA1F-CA7EFE872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86038B-0CE2-4E14-A229-3DFEBE81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FFB4F3-268B-4F6D-963C-35238A3E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CC1649-5D47-4DC5-BE5A-63F5BACA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5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DCA61-508A-4089-8476-7439545D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E3156E-BFB2-4A03-8E45-4E5FF0CD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177846-425A-4F75-8BA2-44CFD061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158A81-AEC8-48E2-BB50-7C24622F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8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10A7CA-B94C-44F3-989E-F3ABF9A0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82CE96-F0BB-413F-9876-A8611FC7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867B7A-1CD9-4D5B-8D32-8D1C5D4A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C3306-7FA7-4E97-826F-4E2770F8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784F7-C5A3-44CA-8796-284704B5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F9B7E4-0040-4413-938C-795BACFB0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44F6D-6907-45A6-B7EC-2C834E1A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18FEF6-DB9B-4430-B42C-89888B57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BC4B9-0456-49F2-8B4A-C4AA127D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3FA9A-44F7-43C4-BC59-502F545D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06EAA7-E584-4859-B6A2-1ED8D6E4D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82BD28-C54C-46F2-BE49-B13C1B25A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4E93EF-9354-499A-BDCD-382DE86A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9728F1-3EC5-401C-91F9-8CBAFB7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C6DDD-9D9B-4AEC-9E1F-64BB87F7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5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1F5FF-51AD-4232-95A7-4632F386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C34581-E470-48DE-BE66-3516ABCA1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DADA66-F1AF-4A03-8925-0E28F698E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F4C4-2BD4-41EB-AD28-1399B9A69F03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3AC701-F920-4609-9CE4-AF9F07D72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2AE26-1FCC-46D5-B12D-058BBE6B2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310A-A348-4778-A3E7-E3524B77A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DF8846-7F26-45B8-9366-08E52E772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dirty="0"/>
              <a:t>Петрушко Артем, Худяков Сергей, </a:t>
            </a:r>
            <a:r>
              <a:rPr lang="ru-RU" dirty="0" err="1"/>
              <a:t>Шагвалиев</a:t>
            </a:r>
            <a:r>
              <a:rPr lang="ru-RU" dirty="0"/>
              <a:t> Никита</a:t>
            </a:r>
            <a:r>
              <a:rPr lang="en-US" dirty="0"/>
              <a:t>,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dirty="0" err="1"/>
              <a:t>Алнажам</a:t>
            </a:r>
            <a:r>
              <a:rPr lang="ru-RU" dirty="0"/>
              <a:t> </a:t>
            </a:r>
            <a:r>
              <a:rPr lang="ru-RU" dirty="0" err="1"/>
              <a:t>Язан</a:t>
            </a:r>
            <a:r>
              <a:rPr lang="en-US" dirty="0"/>
              <a:t>,</a:t>
            </a:r>
            <a:r>
              <a:rPr lang="ru-RU" dirty="0"/>
              <a:t> Харисова Ирина</a:t>
            </a:r>
          </a:p>
          <a:p>
            <a:endParaRPr lang="ru-R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FAD6D0-15C4-49BE-9ED3-B6D8D5054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br>
              <a:rPr lang="ru-RU" dirty="0"/>
            </a:br>
            <a:r>
              <a:rPr lang="ru-RU" sz="3200" dirty="0"/>
              <a:t>Путеводитель по городам</a:t>
            </a:r>
            <a:br>
              <a:rPr lang="ru-RU" sz="3200" dirty="0"/>
            </a:br>
            <a:r>
              <a:rPr lang="en-US" sz="3200" dirty="0"/>
              <a:t>“Audio Guide”</a:t>
            </a:r>
          </a:p>
        </p:txBody>
      </p:sp>
    </p:spTree>
    <p:extLst>
      <p:ext uri="{BB962C8B-B14F-4D97-AF65-F5344CB8AC3E}">
        <p14:creationId xmlns:p14="http://schemas.microsoft.com/office/powerpoint/2010/main" val="228865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6C1400-EB6C-4AC9-A2FC-12377E56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0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1DB40-5EEB-4C6D-A196-54B277BB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Введение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67D725C-237B-496B-A108-B37050AEB3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1847850"/>
            <a:ext cx="3181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9CA108-3A60-456E-940E-7254D2E44665}"/>
              </a:ext>
            </a:extLst>
          </p:cNvPr>
          <p:cNvSpPr/>
          <p:nvPr/>
        </p:nvSpPr>
        <p:spPr>
          <a:xfrm>
            <a:off x="2411819" y="5167312"/>
            <a:ext cx="8213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Audio Guide 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Текстовый и аудио</a:t>
            </a:r>
            <a:r>
              <a:rPr lang="en-US" sz="2400" dirty="0"/>
              <a:t> </a:t>
            </a:r>
            <a:r>
              <a:rPr lang="ru-RU" sz="2400" dirty="0"/>
              <a:t>справочник-путеводитель по музеям Екатеринбурга </a:t>
            </a:r>
          </a:p>
        </p:txBody>
      </p:sp>
    </p:spTree>
    <p:extLst>
      <p:ext uri="{BB962C8B-B14F-4D97-AF65-F5344CB8AC3E}">
        <p14:creationId xmlns:p14="http://schemas.microsoft.com/office/powerpoint/2010/main" val="288692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932E22AC-BBE8-4C08-89A1-8C79A1C4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44" y="300505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 err="1"/>
              <a:t>Демонстрация</a:t>
            </a:r>
            <a:r>
              <a:rPr lang="en-US" sz="3200" dirty="0"/>
              <a:t> работы приложения</a:t>
            </a: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06A0F293-79C1-479B-94EB-F58786EE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14883" y="1498369"/>
            <a:ext cx="2453886" cy="5033615"/>
          </a:xfrm>
          <a:prstGeom prst="rect">
            <a:avLst/>
          </a:prstGeom>
          <a:noFill/>
        </p:spPr>
      </p:pic>
      <p:pic>
        <p:nvPicPr>
          <p:cNvPr id="62" name="Picture 3">
            <a:extLst>
              <a:ext uri="{FF2B5EF4-FFF2-40B4-BE49-F238E27FC236}">
                <a16:creationId xmlns:a16="http://schemas.microsoft.com/office/drawing/2014/main" id="{C97879DE-5E07-446C-BFF2-FD552A75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4617" y="2869505"/>
            <a:ext cx="5681219" cy="279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330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FB6CDB4-ED91-4156-B6BF-B58908773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10461" y="643467"/>
            <a:ext cx="2757677" cy="5571066"/>
          </a:xfrm>
          <a:prstGeom prst="rect">
            <a:avLst/>
          </a:prstGeom>
          <a:noFill/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9483F1-6E5E-4977-B62D-71F99D0E6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56865" y="2132541"/>
            <a:ext cx="5291667" cy="2592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90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9B9AFBB7-E6D0-41FF-BC32-DCAF5220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61714" y="643467"/>
            <a:ext cx="2855171" cy="5571066"/>
          </a:xfrm>
          <a:prstGeom prst="rect">
            <a:avLst/>
          </a:prstGeom>
          <a:noFill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B035FEE-EA97-4A4E-BAC5-41266073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56865" y="2079625"/>
            <a:ext cx="5291667" cy="2698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0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24C2F512-915B-440B-A087-6BC23663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3497" y="643467"/>
            <a:ext cx="2771605" cy="5571066"/>
          </a:xfrm>
          <a:prstGeom prst="rect">
            <a:avLst/>
          </a:prstGeom>
          <a:noFill/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7F3641AF-90A5-4895-80C7-FB22932E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56865" y="2125927"/>
            <a:ext cx="5291667" cy="260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22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67405759-5757-41E6-82AD-810BA802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941" y="971550"/>
            <a:ext cx="2445629" cy="491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E846F04C-9043-440B-B3D2-E85D6B45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71550"/>
            <a:ext cx="253034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>
            <a:extLst>
              <a:ext uri="{FF2B5EF4-FFF2-40B4-BE49-F238E27FC236}">
                <a16:creationId xmlns:a16="http://schemas.microsoft.com/office/drawing/2014/main" id="{951F4366-6ACC-46F9-AC4C-F918DFD9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95350"/>
            <a:ext cx="5334000" cy="261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0F9F0DAC-7B1D-497B-8753-10422742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3508927"/>
            <a:ext cx="5410200" cy="265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2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ECD03162-83F1-45D3-AD84-8CF1899AF812}"/>
              </a:ext>
            </a:extLst>
          </p:cNvPr>
          <p:cNvSpPr txBox="1">
            <a:spLocks/>
          </p:cNvSpPr>
          <p:nvPr/>
        </p:nvSpPr>
        <p:spPr>
          <a:xfrm>
            <a:off x="391248" y="4938169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z="1800" dirty="0"/>
              <a:t>В работе новостной ленты будут</a:t>
            </a:r>
            <a:r>
              <a:rPr lang="en-US" sz="1800" dirty="0"/>
              <a:t> </a:t>
            </a:r>
            <a:r>
              <a:rPr lang="ru-RU" sz="1800" dirty="0"/>
              <a:t>задействованы</a:t>
            </a:r>
            <a:r>
              <a:rPr lang="en-US" sz="1800" dirty="0"/>
              <a:t>:</a:t>
            </a:r>
            <a:r>
              <a:rPr lang="ru-RU" sz="1800" dirty="0"/>
              <a:t> библиотека </a:t>
            </a:r>
            <a:r>
              <a:rPr lang="en-US" sz="1800" dirty="0" err="1"/>
              <a:t>Jsoup</a:t>
            </a:r>
            <a:r>
              <a:rPr lang="en-US" sz="1800" dirty="0"/>
              <a:t>, </a:t>
            </a:r>
            <a:r>
              <a:rPr lang="en-US" sz="1800" dirty="0" err="1"/>
              <a:t>AsyncTask</a:t>
            </a:r>
            <a:r>
              <a:rPr lang="en-US" sz="1800" dirty="0"/>
              <a:t> </a:t>
            </a:r>
            <a:r>
              <a:rPr lang="ru-RU" sz="1800" dirty="0"/>
              <a:t>и библиотека </a:t>
            </a:r>
            <a:r>
              <a:rPr lang="en-US" sz="1800" dirty="0"/>
              <a:t>Picasso.</a:t>
            </a:r>
            <a:endParaRPr lang="ru-RU" sz="1800" dirty="0"/>
          </a:p>
          <a:p>
            <a:pPr>
              <a:buFont typeface="Arial" panose="020B0604020202020204" pitchFamily="34" charset="0"/>
              <a:buNone/>
            </a:pPr>
            <a:r>
              <a:rPr lang="ru-RU" sz="1800" dirty="0"/>
              <a:t>Для реализации аудио</a:t>
            </a:r>
            <a:r>
              <a:rPr lang="en-US" sz="1800" dirty="0"/>
              <a:t> </a:t>
            </a:r>
            <a:r>
              <a:rPr lang="ru-RU" sz="1800" dirty="0"/>
              <a:t>записей задействуем класс  </a:t>
            </a:r>
            <a:r>
              <a:rPr lang="en-US" sz="1800" dirty="0" err="1"/>
              <a:t>MediaPlayer</a:t>
            </a:r>
            <a:r>
              <a:rPr lang="en-US" sz="1800" dirty="0"/>
              <a:t>.</a:t>
            </a:r>
            <a:endParaRPr lang="ru-RU" sz="1800" dirty="0"/>
          </a:p>
          <a:p>
            <a:pPr>
              <a:buFont typeface="Arial" panose="020B0604020202020204" pitchFamily="34" charset="0"/>
              <a:buNone/>
            </a:pPr>
            <a:r>
              <a:rPr lang="ru-RU" sz="1800" dirty="0"/>
              <a:t>Для работы с картой </a:t>
            </a:r>
            <a:r>
              <a:rPr lang="en-US" sz="1800" dirty="0"/>
              <a:t> Google APIs</a:t>
            </a:r>
            <a:endParaRPr lang="ru-RU" sz="1800" dirty="0"/>
          </a:p>
          <a:p>
            <a:pPr>
              <a:buFont typeface="Arial" panose="020B0604020202020204" pitchFamily="34" charset="0"/>
              <a:buNone/>
            </a:pPr>
            <a:endParaRPr lang="ru-RU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6AB46-4179-4E67-912E-7872AF35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4093"/>
            <a:ext cx="2814561" cy="32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s://avaldes.com/wp-content/uploads/2012/03/multithreading.png">
            <a:extLst>
              <a:ext uri="{FF2B5EF4-FFF2-40B4-BE49-F238E27FC236}">
                <a16:creationId xmlns:a16="http://schemas.microsoft.com/office/drawing/2014/main" id="{866398C6-74EC-47DC-8552-179EA4C2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4561" y="1761329"/>
            <a:ext cx="7015239" cy="3204076"/>
          </a:xfrm>
          <a:prstGeom prst="rect">
            <a:avLst/>
          </a:prstGeom>
          <a:noFill/>
        </p:spPr>
      </p:pic>
      <p:pic>
        <p:nvPicPr>
          <p:cNvPr id="5" name="Picture 6" descr="http://incolor-art.ru/artists/picasso/images/Picasso%200002.jpg">
            <a:extLst>
              <a:ext uri="{FF2B5EF4-FFF2-40B4-BE49-F238E27FC236}">
                <a16:creationId xmlns:a16="http://schemas.microsoft.com/office/drawing/2014/main" id="{90D9F339-D0CF-4E57-BD98-8B2740F5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4363" y="1689994"/>
            <a:ext cx="2537637" cy="324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0187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Путеводитель по городам “Audio Guide”</vt:lpstr>
      <vt:lpstr>Презентация PowerPoint</vt:lpstr>
      <vt:lpstr>Введение</vt:lpstr>
      <vt:lpstr>Демонстрация работы приложения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 Путеводитель по музеям Екатеринбурга “Audio Guide”</dc:title>
  <dc:creator>SK</dc:creator>
  <cp:lastModifiedBy>SK</cp:lastModifiedBy>
  <cp:revision>3</cp:revision>
  <dcterms:created xsi:type="dcterms:W3CDTF">2020-03-24T10:26:35Z</dcterms:created>
  <dcterms:modified xsi:type="dcterms:W3CDTF">2020-03-24T11:15:00Z</dcterms:modified>
</cp:coreProperties>
</file>