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258" r:id="rId2"/>
    <p:sldId id="257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embeddedFontLs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Wingdings 2" pitchFamily="2" charset="2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00"/>
    <p:restoredTop sz="94646"/>
  </p:normalViewPr>
  <p:slideViewPr>
    <p:cSldViewPr snapToGrid="0" snapToObjects="1">
      <p:cViewPr varScale="1">
        <p:scale>
          <a:sx n="50" d="100"/>
          <a:sy n="50" d="100"/>
        </p:scale>
        <p:origin x="184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93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37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83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3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4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5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7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584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0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7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5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5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1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0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369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3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46BBC6-B5AA-E94A-8CA7-70F099F3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EBC82-3939-5940-8465-DE995B2F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3917033"/>
            <a:ext cx="7315200" cy="914401"/>
          </a:xfrm>
        </p:spPr>
        <p:txBody>
          <a:bodyPr/>
          <a:lstStyle/>
          <a:p>
            <a:pPr algn="ctr"/>
            <a:r>
              <a:rPr lang="en-US" dirty="0"/>
              <a:t>STRAMGRAM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E4F090-05E2-9349-B840-39075B1EC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4762255"/>
            <a:ext cx="7315200" cy="44178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Anatomy App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FEEB70-E829-8145-BFB5-90F13E958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501" y="1485900"/>
            <a:ext cx="3102997" cy="31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150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C1EB5-FF1A-2C4C-85F3-7556A509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5125"/>
            <a:ext cx="3443844" cy="66181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Пр</a:t>
            </a:r>
            <a:r>
              <a:rPr lang="ru-RU" sz="4000" dirty="0" err="1">
                <a:solidFill>
                  <a:schemeClr val="bg1">
                    <a:lumMod val="95000"/>
                  </a:schemeClr>
                </a:solidFill>
              </a:rPr>
              <a:t>облема</a:t>
            </a: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3344E064-C6B2-C449-9C0A-8F5E2A6CC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306" y="1414463"/>
            <a:ext cx="7654143" cy="3943349"/>
          </a:xfrm>
        </p:spPr>
        <p:txBody>
          <a:bodyPr anchor="ctr">
            <a:noAutofit/>
          </a:bodyPr>
          <a:lstStyle/>
          <a:p>
            <a:r>
              <a:rPr lang="ru-RU" sz="4800" dirty="0"/>
              <a:t>Нет возможности повторять пройденный материал по анатомии в игровой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20587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C1EB5-FF1A-2C4C-85F3-7556A509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5125"/>
            <a:ext cx="3443844" cy="66181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Цель: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F1C0E-7DBF-E846-9CD8-F0AD2281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306" y="1414463"/>
            <a:ext cx="7654143" cy="3943349"/>
          </a:xfrm>
        </p:spPr>
        <p:txBody>
          <a:bodyPr anchor="ctr">
            <a:noAutofit/>
          </a:bodyPr>
          <a:lstStyle/>
          <a:p>
            <a:r>
              <a:rPr lang="ru-RU" sz="4800" dirty="0"/>
              <a:t>Сделать игру по анатомии для повторения пройденного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278013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527629ED-4F1F-0840-B5B6-2A0D475EF2CE}"/>
              </a:ext>
            </a:extLst>
          </p:cNvPr>
          <p:cNvSpPr txBox="1">
            <a:spLocks/>
          </p:cNvSpPr>
          <p:nvPr/>
        </p:nvSpPr>
        <p:spPr>
          <a:xfrm>
            <a:off x="2268928" y="542925"/>
            <a:ext cx="7654143" cy="9286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>
                <a:solidFill>
                  <a:schemeClr val="accent1"/>
                </a:solidFill>
              </a:rPr>
              <a:t>Об игре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3AD0B5-B855-8744-9939-C4B37E911257}"/>
              </a:ext>
            </a:extLst>
          </p:cNvPr>
          <p:cNvSpPr txBox="1">
            <a:spLocks/>
          </p:cNvSpPr>
          <p:nvPr/>
        </p:nvSpPr>
        <p:spPr>
          <a:xfrm>
            <a:off x="661181" y="1957388"/>
            <a:ext cx="7654143" cy="12858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Образовательная игра-викторина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0497FA1-51BA-3A4B-88B8-258951689C55}"/>
              </a:ext>
            </a:extLst>
          </p:cNvPr>
          <p:cNvSpPr txBox="1">
            <a:spLocks/>
          </p:cNvSpPr>
          <p:nvPr/>
        </p:nvSpPr>
        <p:spPr>
          <a:xfrm>
            <a:off x="3713944" y="3729038"/>
            <a:ext cx="7654143" cy="12858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Школьники и студенты вузов с уклоном в биологию</a:t>
            </a:r>
          </a:p>
        </p:txBody>
      </p:sp>
      <p:pic>
        <p:nvPicPr>
          <p:cNvPr id="5" name="Google Shape;105;p16">
            <a:extLst>
              <a:ext uri="{FF2B5EF4-FFF2-40B4-BE49-F238E27FC236}">
                <a16:creationId xmlns:a16="http://schemas.microsoft.com/office/drawing/2014/main" id="{3186C821-5523-F44B-AAC3-335CBCD342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8599"/>
          <a:stretch/>
        </p:blipFill>
        <p:spPr>
          <a:xfrm>
            <a:off x="2019118" y="3243263"/>
            <a:ext cx="7138544" cy="2407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1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938" y="1871350"/>
            <a:ext cx="6572125" cy="10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275" y="3491063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3724" y="3491063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2000" y="3491063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8550" y="3491063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ABB2C87E-32FB-C942-B461-40965C2F04A4}"/>
              </a:ext>
            </a:extLst>
          </p:cNvPr>
          <p:cNvSpPr txBox="1">
            <a:spLocks/>
          </p:cNvSpPr>
          <p:nvPr/>
        </p:nvSpPr>
        <p:spPr>
          <a:xfrm>
            <a:off x="2268928" y="542925"/>
            <a:ext cx="7654143" cy="9286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>
                <a:solidFill>
                  <a:schemeClr val="accent1"/>
                </a:solidFill>
              </a:rPr>
              <a:t>Конкуренты</a:t>
            </a:r>
          </a:p>
        </p:txBody>
      </p:sp>
    </p:spTree>
    <p:extLst>
      <p:ext uri="{BB962C8B-B14F-4D97-AF65-F5344CB8AC3E}">
        <p14:creationId xmlns:p14="http://schemas.microsoft.com/office/powerpoint/2010/main" val="358722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8EAEB-6617-A847-B429-644EBA4C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Игровой процесс: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0C54B-87F4-E54B-932F-3C9BE5A7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8" y="0"/>
            <a:ext cx="874871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D56B45-A788-B54E-ACBB-4E0C0BE78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86475"/>
            <a:ext cx="3443288" cy="771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4054F-6947-A74C-8573-219C13B2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443288" cy="771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0A3C3-0B57-7042-B661-A4576CA9A1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42"/>
          <a:stretch/>
        </p:blipFill>
        <p:spPr>
          <a:xfrm>
            <a:off x="6096000" y="434341"/>
            <a:ext cx="3443288" cy="59801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C22D67-E616-0441-98B2-5E5E77DA6E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9" t="8125" r="7401" b="16521"/>
          <a:stretch/>
        </p:blipFill>
        <p:spPr>
          <a:xfrm>
            <a:off x="6095287" y="438913"/>
            <a:ext cx="3443288" cy="59710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491315-AFCE-5C47-AE57-7E9E6E94BA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06" t="8001" r="7021" b="16458"/>
          <a:stretch/>
        </p:blipFill>
        <p:spPr>
          <a:xfrm>
            <a:off x="6095288" y="445771"/>
            <a:ext cx="3443287" cy="59710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591DC7-F04E-9C4A-9BAE-D0514E3D9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333" y="466012"/>
            <a:ext cx="3443286" cy="59618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83665B-DFCF-084C-8944-3740B1B08B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60" t="8333" r="6702" b="17083"/>
          <a:stretch/>
        </p:blipFill>
        <p:spPr>
          <a:xfrm>
            <a:off x="6093668" y="461773"/>
            <a:ext cx="3469493" cy="59618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40A4F6-20C1-134B-A14F-D1ECB8FEC9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0320" y="448057"/>
            <a:ext cx="3474647" cy="61722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F031245-1B0F-6848-AE61-3BFB6BFFA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231" y="1429766"/>
            <a:ext cx="7137400" cy="4025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F0ACCD-11B5-5F4B-9B10-CE8129767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5531" y="1436624"/>
            <a:ext cx="71501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46BBC6-B5AA-E94A-8CA7-70F099F3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EBC82-3939-5940-8465-DE995B2F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3917033"/>
            <a:ext cx="7315200" cy="914401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210EF2-7D20-0B43-ACC8-8324E2903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501" y="564186"/>
            <a:ext cx="3102997" cy="31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{8DD32D63-5E16-F448-BE33-85000613B20D}tf10001124</Template>
  <TotalTime>115</TotalTime>
  <Words>45</Words>
  <Application>Microsoft Macintosh PowerPoint</Application>
  <PresentationFormat>Широкоэкранный</PresentationFormat>
  <Paragraphs>12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Corbel</vt:lpstr>
      <vt:lpstr>Wingdings 2</vt:lpstr>
      <vt:lpstr>Arial</vt:lpstr>
      <vt:lpstr>Рамка</vt:lpstr>
      <vt:lpstr>STRAMGRAM</vt:lpstr>
      <vt:lpstr>Проблема:</vt:lpstr>
      <vt:lpstr>Цель:</vt:lpstr>
      <vt:lpstr>Презентация PowerPoint</vt:lpstr>
      <vt:lpstr>Презентация PowerPoint</vt:lpstr>
      <vt:lpstr>Игровой процесс: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STRAMGRAM</dc:title>
  <cp:lastModifiedBy>Microsoft Office User</cp:lastModifiedBy>
  <cp:revision>11</cp:revision>
  <dcterms:modified xsi:type="dcterms:W3CDTF">2020-01-15T15:32:14Z</dcterms:modified>
</cp:coreProperties>
</file>