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20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82090" y="1827787"/>
            <a:ext cx="9144000" cy="2187001"/>
          </a:xfrm>
          <a:ln>
            <a:noFill/>
          </a:ln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r>
              <a:rPr lang="en-US" altLang="en-US" sz="80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Cock</a:t>
            </a:r>
            <a:r>
              <a:rPr lang="ru-RU" altLang="en-US" sz="80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Тусы</a:t>
            </a:r>
            <a:endParaRPr lang="ru-RU" altLang="en-US" sz="800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495" y="4856798"/>
            <a:ext cx="9144000" cy="1655762"/>
          </a:xfrm>
        </p:spPr>
        <p:txBody>
          <a:bodyPr/>
          <a:p>
            <a:pPr algn="just"/>
            <a:r>
              <a:rPr lang="ru-RU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Гайд по запуску ракеты в </a:t>
            </a:r>
            <a:r>
              <a:rPr lang="en-US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Factorio</a:t>
            </a:r>
            <a:endParaRPr lang="en-US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just"/>
            <a:endParaRPr lang="en-US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60000">
            <a:off x="11805285" y="2820670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Прямоугольник 9"/>
          <p:cNvSpPr/>
          <p:nvPr/>
        </p:nvSpPr>
        <p:spPr>
          <a:xfrm rot="2160000">
            <a:off x="11640185" y="2479675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11" name="Изображение 10" descr="pngwing.com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00" y="1371600"/>
            <a:ext cx="2728595" cy="5486400"/>
          </a:xfrm>
          <a:prstGeom prst="rect">
            <a:avLst/>
          </a:prstGeom>
        </p:spPr>
      </p:pic>
      <p:sp>
        <p:nvSpPr>
          <p:cNvPr id="14" name="Замещающий 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1555" y="156210"/>
            <a:ext cx="7941310" cy="105791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r>
              <a:rPr lang="ru-RU" sz="80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Наша команда</a:t>
            </a:r>
            <a:endParaRPr lang="ru-RU" sz="800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040" y="3857625"/>
            <a:ext cx="2780030" cy="1655445"/>
          </a:xfrm>
        </p:spPr>
        <p:txBody>
          <a:bodyPr/>
          <a:p>
            <a:pPr algn="ctr"/>
            <a:r>
              <a:rPr lang="ru-RU" sz="22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Анастасия</a:t>
            </a:r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ctr"/>
            <a:r>
              <a:rPr lang="ru-RU" sz="22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Бортницкая</a:t>
            </a:r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ctr"/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ctr"/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60000">
            <a:off x="11805285" y="2820670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 rot="2160000">
            <a:off x="11640185" y="2479675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4" name="Изображение 3" descr="BDd6tv1UU2I"/>
          <p:cNvPicPr>
            <a:picLocks noChangeAspect="1"/>
          </p:cNvPicPr>
          <p:nvPr/>
        </p:nvPicPr>
        <p:blipFill>
          <a:blip r:embed="rId1"/>
          <a:srcRect l="13556" t="16204" r="18653" b="33463"/>
          <a:stretch>
            <a:fillRect/>
          </a:stretch>
        </p:blipFill>
        <p:spPr>
          <a:xfrm>
            <a:off x="396240" y="1214120"/>
            <a:ext cx="2373630" cy="2644140"/>
          </a:xfrm>
          <a:prstGeom prst="snip1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5" name="Изображение 4" descr="MtER_wAiVVA"/>
          <p:cNvPicPr>
            <a:picLocks noChangeAspect="1"/>
          </p:cNvPicPr>
          <p:nvPr/>
        </p:nvPicPr>
        <p:blipFill>
          <a:blip r:embed="rId2"/>
          <a:srcRect l="8265" t="9988" r="13974" b="11064"/>
          <a:stretch>
            <a:fillRect/>
          </a:stretch>
        </p:blipFill>
        <p:spPr>
          <a:xfrm>
            <a:off x="3379470" y="1213485"/>
            <a:ext cx="2360930" cy="2644140"/>
          </a:xfrm>
          <a:prstGeom prst="snip1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7" name="Изображение 6" descr="WbzKTSgzbLE"/>
          <p:cNvPicPr>
            <a:picLocks noChangeAspect="1"/>
          </p:cNvPicPr>
          <p:nvPr/>
        </p:nvPicPr>
        <p:blipFill>
          <a:blip r:embed="rId3"/>
          <a:srcRect l="9748" t="24223" r="8515" b="2548"/>
          <a:stretch>
            <a:fillRect/>
          </a:stretch>
        </p:blipFill>
        <p:spPr>
          <a:xfrm>
            <a:off x="9428480" y="1213485"/>
            <a:ext cx="2373630" cy="2644775"/>
          </a:xfrm>
          <a:prstGeom prst="snip1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9" name="Изображение 8" descr="x3SX012Jgos"/>
          <p:cNvPicPr>
            <a:picLocks noChangeAspect="1"/>
          </p:cNvPicPr>
          <p:nvPr/>
        </p:nvPicPr>
        <p:blipFill>
          <a:blip r:embed="rId4"/>
          <a:srcRect l="18817" t="22541" r="1380" b="4913"/>
          <a:stretch>
            <a:fillRect/>
          </a:stretch>
        </p:blipFill>
        <p:spPr>
          <a:xfrm>
            <a:off x="6397625" y="1213485"/>
            <a:ext cx="2373630" cy="2644140"/>
          </a:xfrm>
          <a:prstGeom prst="snip1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0" name="Подзаголовок 2"/>
          <p:cNvSpPr>
            <a:spLocks noGrp="1"/>
          </p:cNvSpPr>
          <p:nvPr/>
        </p:nvSpPr>
        <p:spPr>
          <a:xfrm>
            <a:off x="6226810" y="3857625"/>
            <a:ext cx="2780030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Владислав</a:t>
            </a:r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ctr"/>
            <a:r>
              <a:rPr lang="ru-RU" sz="22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Соколовский</a:t>
            </a:r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11" name="Подзаголовок 2"/>
          <p:cNvSpPr>
            <a:spLocks noGrp="1"/>
          </p:cNvSpPr>
          <p:nvPr/>
        </p:nvSpPr>
        <p:spPr>
          <a:xfrm>
            <a:off x="3228340" y="3858260"/>
            <a:ext cx="2780030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2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Генрих</a:t>
            </a:r>
            <a:endParaRPr lang="ru-RU" alt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ctr"/>
            <a:r>
              <a:rPr lang="ru-RU" altLang="ru-RU" sz="22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Фризен</a:t>
            </a:r>
            <a:endParaRPr lang="ru-RU" alt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12" name="Подзаголовок 2"/>
          <p:cNvSpPr>
            <a:spLocks noGrp="1"/>
          </p:cNvSpPr>
          <p:nvPr/>
        </p:nvSpPr>
        <p:spPr>
          <a:xfrm>
            <a:off x="9225280" y="3858260"/>
            <a:ext cx="2780030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Михаил</a:t>
            </a:r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ctr"/>
            <a:r>
              <a:rPr lang="ru-RU" sz="22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Журавлёв</a:t>
            </a:r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13" name="Подзаголовок 2"/>
          <p:cNvSpPr>
            <a:spLocks noGrp="1"/>
          </p:cNvSpPr>
          <p:nvPr/>
        </p:nvSpPr>
        <p:spPr>
          <a:xfrm>
            <a:off x="229870" y="4980940"/>
            <a:ext cx="2780030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14" name="Подзаголовок 2"/>
          <p:cNvSpPr>
            <a:spLocks noGrp="1"/>
          </p:cNvSpPr>
          <p:nvPr/>
        </p:nvSpPr>
        <p:spPr>
          <a:xfrm>
            <a:off x="193040" y="4980940"/>
            <a:ext cx="2780030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Тимлид</a:t>
            </a:r>
            <a:endParaRPr lang="ru-RU" sz="30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15" name="Подзаголовок 2"/>
          <p:cNvSpPr>
            <a:spLocks noGrp="1"/>
          </p:cNvSpPr>
          <p:nvPr/>
        </p:nvSpPr>
        <p:spPr>
          <a:xfrm>
            <a:off x="3228340" y="4980940"/>
            <a:ext cx="2780030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Дизайнер</a:t>
            </a:r>
            <a:endParaRPr lang="ru-RU" sz="30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ctr"/>
            <a:r>
              <a:rPr lang="ru-RU" sz="30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Программист</a:t>
            </a:r>
            <a:endParaRPr lang="ru-RU" sz="30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16" name="Подзаголовок 2"/>
          <p:cNvSpPr>
            <a:spLocks noGrp="1"/>
          </p:cNvSpPr>
          <p:nvPr/>
        </p:nvSpPr>
        <p:spPr>
          <a:xfrm>
            <a:off x="6263640" y="4980940"/>
            <a:ext cx="2780030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Аналитик</a:t>
            </a:r>
            <a:endParaRPr lang="ru-RU" sz="30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9639300" y="4959985"/>
            <a:ext cx="197104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ru-RU" sz="30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Аналитик</a:t>
            </a:r>
            <a:endParaRPr lang="ru-RU" altLang="en-US" sz="30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22" name="Замещающий 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23" name="Текстовое поле 22"/>
          <p:cNvSpPr txBox="1"/>
          <p:nvPr/>
        </p:nvSpPr>
        <p:spPr>
          <a:xfrm>
            <a:off x="5875655" y="5929630"/>
            <a:ext cx="39560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3300">
                <a:solidFill>
                  <a:schemeClr val="accent6"/>
                </a:solidFill>
              </a:rPr>
              <a:t>1</a:t>
            </a:r>
            <a:endParaRPr lang="ru-RU" altLang="en-US" sz="330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" name="Изображение 19" descr="pWTTQW9MIWk"/>
          <p:cNvPicPr>
            <a:picLocks noChangeAspect="1"/>
          </p:cNvPicPr>
          <p:nvPr/>
        </p:nvPicPr>
        <p:blipFill>
          <a:blip r:embed="rId1"/>
          <a:srcRect l="4717" r="3145" b="8959"/>
          <a:stretch>
            <a:fillRect/>
          </a:stretch>
        </p:blipFill>
        <p:spPr>
          <a:xfrm>
            <a:off x="7300595" y="1297940"/>
            <a:ext cx="2232660" cy="477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3770" y="156210"/>
            <a:ext cx="7941310" cy="105791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r>
              <a:rPr lang="ru-RU" sz="80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Наш продукт</a:t>
            </a:r>
            <a:endParaRPr lang="ru-RU" sz="800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60000">
            <a:off x="11805285" y="2820670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 rot="2160000">
            <a:off x="11640185" y="2479675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3" name="Подзаголовок 2"/>
          <p:cNvSpPr>
            <a:spLocks noGrp="1"/>
          </p:cNvSpPr>
          <p:nvPr/>
        </p:nvSpPr>
        <p:spPr>
          <a:xfrm>
            <a:off x="229870" y="4980940"/>
            <a:ext cx="2780030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pic>
        <p:nvPicPr>
          <p:cNvPr id="19" name="Изображение 18" descr="pngwing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170" y="1035050"/>
            <a:ext cx="3470910" cy="5328285"/>
          </a:xfrm>
          <a:prstGeom prst="rect">
            <a:avLst/>
          </a:prstGeom>
        </p:spPr>
      </p:pic>
      <p:sp>
        <p:nvSpPr>
          <p:cNvPr id="21" name="Подзаголовок 2"/>
          <p:cNvSpPr>
            <a:spLocks noGrp="1"/>
          </p:cNvSpPr>
          <p:nvPr/>
        </p:nvSpPr>
        <p:spPr>
          <a:xfrm>
            <a:off x="1780540" y="2374265"/>
            <a:ext cx="4620895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500">
                <a:solidFill>
                  <a:schemeClr val="accent6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Гайд - спидран </a:t>
            </a:r>
            <a:endParaRPr lang="ru-RU" sz="3500">
              <a:solidFill>
                <a:schemeClr val="accent6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just"/>
            <a:r>
              <a:rPr lang="ru-RU" sz="35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по игре факторио на общедоступном сайте</a:t>
            </a:r>
            <a:endParaRPr lang="ru-RU" sz="35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29" name="Замещающий 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0" name="Текстовое поле 29"/>
          <p:cNvSpPr txBox="1"/>
          <p:nvPr/>
        </p:nvSpPr>
        <p:spPr>
          <a:xfrm>
            <a:off x="5875655" y="5929630"/>
            <a:ext cx="39560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3300">
                <a:solidFill>
                  <a:schemeClr val="accent6"/>
                </a:solidFill>
              </a:rPr>
              <a:t>2</a:t>
            </a:r>
            <a:endParaRPr lang="ru-RU" altLang="en-US" sz="330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3770" y="156210"/>
            <a:ext cx="7941310" cy="105791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r>
              <a:rPr lang="ru-RU" sz="80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Конкуренция</a:t>
            </a:r>
            <a:endParaRPr lang="ru-RU" sz="800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60000">
            <a:off x="11805285" y="2820670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 rot="2160000">
            <a:off x="11640185" y="2479675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3" name="Подзаголовок 2"/>
          <p:cNvSpPr>
            <a:spLocks noGrp="1"/>
          </p:cNvSpPr>
          <p:nvPr/>
        </p:nvSpPr>
        <p:spPr>
          <a:xfrm>
            <a:off x="229870" y="4980940"/>
            <a:ext cx="2780030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21" name="Подзаголовок 2"/>
          <p:cNvSpPr>
            <a:spLocks noGrp="1"/>
          </p:cNvSpPr>
          <p:nvPr/>
        </p:nvSpPr>
        <p:spPr>
          <a:xfrm>
            <a:off x="1018540" y="1421765"/>
            <a:ext cx="5052060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300">
                <a:solidFill>
                  <a:schemeClr val="accent6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Прямым конкурентом является портал </a:t>
            </a:r>
            <a:r>
              <a:rPr lang="en-US" sz="2300">
                <a:solidFill>
                  <a:schemeClr val="accent6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wiki.factorio</a:t>
            </a:r>
            <a:endParaRPr lang="en-US" sz="2300">
              <a:solidFill>
                <a:schemeClr val="accent6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22" name="Подзаголовок 2"/>
          <p:cNvSpPr>
            <a:spLocks noGrp="1"/>
          </p:cNvSpPr>
          <p:nvPr/>
        </p:nvSpPr>
        <p:spPr>
          <a:xfrm>
            <a:off x="1018540" y="4454525"/>
            <a:ext cx="5052060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2300">
                <a:solidFill>
                  <a:schemeClr val="accent6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Энтузиасты на </a:t>
            </a:r>
            <a:r>
              <a:rPr lang="en-US" altLang="ru-RU" sz="2300">
                <a:solidFill>
                  <a:schemeClr val="accent6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YouTube</a:t>
            </a:r>
            <a:endParaRPr lang="en-US" altLang="ru-RU" sz="2300">
              <a:solidFill>
                <a:schemeClr val="accent6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23" name="Подзаголовок 2"/>
          <p:cNvSpPr>
            <a:spLocks noGrp="1"/>
          </p:cNvSpPr>
          <p:nvPr/>
        </p:nvSpPr>
        <p:spPr>
          <a:xfrm>
            <a:off x="1018540" y="2159000"/>
            <a:ext cx="6080760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3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Наше преимущество:</a:t>
            </a:r>
            <a:endParaRPr 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just"/>
            <a:r>
              <a:rPr lang="ru-RU" sz="23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Эргономика</a:t>
            </a:r>
            <a:endParaRPr 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just"/>
            <a:r>
              <a:rPr lang="ru-RU" sz="23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Адаптация под другие устройства</a:t>
            </a:r>
            <a:endParaRPr 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pic>
        <p:nvPicPr>
          <p:cNvPr id="24" name="Изображение 23" descr="free-icon-cactus-4061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5080" y="1764030"/>
            <a:ext cx="318135" cy="318135"/>
          </a:xfrm>
          <a:prstGeom prst="rect">
            <a:avLst/>
          </a:prstGeom>
        </p:spPr>
      </p:pic>
      <p:pic>
        <p:nvPicPr>
          <p:cNvPr id="25" name="Изображение 24" descr="free-icon-cactus-4061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05" y="4864100"/>
            <a:ext cx="318135" cy="318135"/>
          </a:xfrm>
          <a:prstGeom prst="rect">
            <a:avLst/>
          </a:prstGeom>
        </p:spPr>
      </p:pic>
      <p:pic>
        <p:nvPicPr>
          <p:cNvPr id="26" name="Изображение 25" descr="free-icon-cactus-4061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05" y="2159000"/>
            <a:ext cx="318135" cy="31813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/>
        </p:nvSpPr>
        <p:spPr>
          <a:xfrm>
            <a:off x="1018540" y="4864100"/>
            <a:ext cx="5052060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3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Наше преимущество:</a:t>
            </a:r>
            <a:endParaRPr 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just"/>
            <a:r>
              <a:rPr lang="ru-RU" altLang="ru-RU" sz="23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Собственная платформа</a:t>
            </a:r>
            <a:endParaRPr lang="ru-RU" alt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just"/>
            <a:r>
              <a:rPr lang="ru-RU" altLang="ru-RU" sz="23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Расписан каждый шаг</a:t>
            </a:r>
            <a:endParaRPr lang="ru-RU" alt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90" y="1518285"/>
            <a:ext cx="5061585" cy="2936240"/>
          </a:xfrm>
          <a:prstGeom prst="rect">
            <a:avLst/>
          </a:prstGeom>
        </p:spPr>
      </p:pic>
      <p:pic>
        <p:nvPicPr>
          <p:cNvPr id="7" name="Изображение 6" descr="pngwing.com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0" y="1421765"/>
            <a:ext cx="6286500" cy="4495800"/>
          </a:xfrm>
          <a:prstGeom prst="rect">
            <a:avLst/>
          </a:prstGeom>
        </p:spPr>
      </p:pic>
      <p:sp>
        <p:nvSpPr>
          <p:cNvPr id="11" name="Замещающий 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5875655" y="5929630"/>
            <a:ext cx="39560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3300">
                <a:solidFill>
                  <a:schemeClr val="accent6"/>
                </a:solidFill>
              </a:rPr>
              <a:t>3</a:t>
            </a:r>
            <a:endParaRPr lang="ru-RU" altLang="en-US" sz="330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6170" y="130810"/>
            <a:ext cx="10222865" cy="105791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r>
              <a:rPr lang="ru-RU" sz="80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Целевая аудитория</a:t>
            </a:r>
            <a:endParaRPr lang="ru-RU" sz="800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60000">
            <a:off x="11805285" y="2820670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 rot="2160000">
            <a:off x="11640185" y="2479675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3" name="Подзаголовок 2"/>
          <p:cNvSpPr>
            <a:spLocks noGrp="1"/>
          </p:cNvSpPr>
          <p:nvPr/>
        </p:nvSpPr>
        <p:spPr>
          <a:xfrm>
            <a:off x="229870" y="4980940"/>
            <a:ext cx="2780030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21" name="Подзаголовок 2"/>
          <p:cNvSpPr>
            <a:spLocks noGrp="1"/>
          </p:cNvSpPr>
          <p:nvPr/>
        </p:nvSpPr>
        <p:spPr>
          <a:xfrm>
            <a:off x="8100695" y="2586355"/>
            <a:ext cx="5052060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300">
                <a:solidFill>
                  <a:schemeClr val="accent6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Казуальные игроки</a:t>
            </a:r>
            <a:endParaRPr lang="ru-RU" sz="2300">
              <a:solidFill>
                <a:schemeClr val="accent6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22" name="Подзаголовок 2"/>
          <p:cNvSpPr>
            <a:spLocks noGrp="1"/>
          </p:cNvSpPr>
          <p:nvPr/>
        </p:nvSpPr>
        <p:spPr>
          <a:xfrm>
            <a:off x="1623695" y="2577465"/>
            <a:ext cx="5052060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300">
                <a:solidFill>
                  <a:schemeClr val="accent6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Начинающие игроки</a:t>
            </a:r>
            <a:endParaRPr lang="ru-RU" sz="2300">
              <a:solidFill>
                <a:schemeClr val="accent6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23" name="Подзаголовок 2"/>
          <p:cNvSpPr>
            <a:spLocks noGrp="1"/>
          </p:cNvSpPr>
          <p:nvPr/>
        </p:nvSpPr>
        <p:spPr>
          <a:xfrm>
            <a:off x="8100695" y="2952750"/>
            <a:ext cx="2942590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3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Долгое и нудное развитие в игре</a:t>
            </a:r>
            <a:endParaRPr 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/>
        </p:nvSpPr>
        <p:spPr>
          <a:xfrm>
            <a:off x="1605915" y="2950210"/>
            <a:ext cx="3147695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3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Отсутствие опыта и нужда в поиске информации</a:t>
            </a:r>
            <a:endParaRPr lang="ru-RU" alt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5145405" y="1665528"/>
            <a:ext cx="1920240" cy="3931920"/>
            <a:chOff x="5700156" y="1781299"/>
            <a:chExt cx="1828800" cy="3586347"/>
          </a:xfrm>
          <a:solidFill>
            <a:srgbClr val="2C8A52"/>
          </a:solidFill>
        </p:grpSpPr>
        <p:sp>
          <p:nvSpPr>
            <p:cNvPr id="9" name="Donut 4"/>
            <p:cNvSpPr/>
            <p:nvPr/>
          </p:nvSpPr>
          <p:spPr>
            <a:xfrm>
              <a:off x="5700156" y="3538846"/>
              <a:ext cx="1828800" cy="1828800"/>
            </a:xfrm>
            <a:prstGeom prst="roundRect">
              <a:avLst/>
            </a:prstGeom>
            <a:solidFill>
              <a:srgbClr val="2C8A52"/>
            </a:solidFill>
            <a:ln>
              <a:noFill/>
            </a:ln>
            <a:effectLst>
              <a:outerShdw blurRad="444500" dist="38100" dir="12600000" sx="108000" sy="108000" algn="t" rotWithShape="0">
                <a:prstClr val="black">
                  <a:alpha val="13000"/>
                </a:prstClr>
              </a:outerShdw>
            </a:effectLst>
            <a:scene3d>
              <a:camera prst="isometricTopUp"/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" name="Donut 3"/>
            <p:cNvSpPr/>
            <p:nvPr/>
          </p:nvSpPr>
          <p:spPr>
            <a:xfrm>
              <a:off x="5700156" y="2952997"/>
              <a:ext cx="1828800" cy="1828800"/>
            </a:xfrm>
            <a:prstGeom prst="roundRect">
              <a:avLst/>
            </a:prstGeom>
            <a:solidFill>
              <a:srgbClr val="2C8A52"/>
            </a:solidFill>
            <a:ln>
              <a:noFill/>
            </a:ln>
            <a:effectLst>
              <a:outerShdw blurRad="444500" dist="38100" dir="12600000" sx="108000" sy="108000" algn="t" rotWithShape="0">
                <a:prstClr val="black">
                  <a:alpha val="13000"/>
                </a:prstClr>
              </a:outerShdw>
            </a:effectLst>
            <a:scene3d>
              <a:camera prst="isometricTopUp"/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" name="Donut 2"/>
            <p:cNvSpPr/>
            <p:nvPr/>
          </p:nvSpPr>
          <p:spPr>
            <a:xfrm>
              <a:off x="5700156" y="2367148"/>
              <a:ext cx="1828800" cy="18288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0" dist="38100" dir="12600000" sx="108000" sy="108000" algn="t" rotWithShape="0">
                <a:prstClr val="black">
                  <a:alpha val="13000"/>
                </a:prstClr>
              </a:outerShdw>
            </a:effectLst>
            <a:scene3d>
              <a:camera prst="isometricTopUp"/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2" name="Donut 1"/>
            <p:cNvSpPr/>
            <p:nvPr/>
          </p:nvSpPr>
          <p:spPr>
            <a:xfrm>
              <a:off x="5700156" y="1781299"/>
              <a:ext cx="1828800" cy="18288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0" dist="38100" dir="12600000" sx="108000" sy="108000" algn="t" rotWithShape="0">
                <a:prstClr val="black">
                  <a:alpha val="13000"/>
                </a:prstClr>
              </a:outerShdw>
            </a:effectLst>
            <a:scene3d>
              <a:camera prst="isometricTopUp"/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dirty="0"/>
            </a:p>
          </p:txBody>
        </p:sp>
      </p:grp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7457538" y="2393957"/>
            <a:ext cx="554300" cy="548276"/>
            <a:chOff x="304" y="696"/>
            <a:chExt cx="276" cy="273"/>
          </a:xfrm>
          <a:noFill/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304" y="696"/>
              <a:ext cx="164" cy="163"/>
            </a:xfrm>
            <a:custGeom>
              <a:avLst/>
              <a:gdLst>
                <a:gd name="T0" fmla="*/ 859 w 1962"/>
                <a:gd name="T1" fmla="*/ 645 h 1957"/>
                <a:gd name="T2" fmla="*/ 724 w 1962"/>
                <a:gd name="T3" fmla="*/ 739 h 1957"/>
                <a:gd name="T4" fmla="*/ 645 w 1962"/>
                <a:gd name="T5" fmla="*/ 885 h 1957"/>
                <a:gd name="T6" fmla="*/ 645 w 1962"/>
                <a:gd name="T7" fmla="*/ 1056 h 1957"/>
                <a:gd name="T8" fmla="*/ 724 w 1962"/>
                <a:gd name="T9" fmla="*/ 1202 h 1957"/>
                <a:gd name="T10" fmla="*/ 859 w 1962"/>
                <a:gd name="T11" fmla="*/ 1296 h 1957"/>
                <a:gd name="T12" fmla="*/ 1030 w 1962"/>
                <a:gd name="T13" fmla="*/ 1317 h 1957"/>
                <a:gd name="T14" fmla="*/ 1185 w 1962"/>
                <a:gd name="T15" fmla="*/ 1257 h 1957"/>
                <a:gd name="T16" fmla="*/ 1295 w 1962"/>
                <a:gd name="T17" fmla="*/ 1135 h 1957"/>
                <a:gd name="T18" fmla="*/ 1336 w 1962"/>
                <a:gd name="T19" fmla="*/ 971 h 1957"/>
                <a:gd name="T20" fmla="*/ 1295 w 1962"/>
                <a:gd name="T21" fmla="*/ 807 h 1957"/>
                <a:gd name="T22" fmla="*/ 1185 w 1962"/>
                <a:gd name="T23" fmla="*/ 684 h 1957"/>
                <a:gd name="T24" fmla="*/ 1030 w 1962"/>
                <a:gd name="T25" fmla="*/ 624 h 1957"/>
                <a:gd name="T26" fmla="*/ 1113 w 1962"/>
                <a:gd name="T27" fmla="*/ 3 h 1957"/>
                <a:gd name="T28" fmla="*/ 1175 w 1962"/>
                <a:gd name="T29" fmla="*/ 58 h 1957"/>
                <a:gd name="T30" fmla="*/ 1295 w 1962"/>
                <a:gd name="T31" fmla="*/ 235 h 1957"/>
                <a:gd name="T32" fmla="*/ 1500 w 1962"/>
                <a:gd name="T33" fmla="*/ 197 h 1957"/>
                <a:gd name="T34" fmla="*/ 1572 w 1962"/>
                <a:gd name="T35" fmla="*/ 194 h 1957"/>
                <a:gd name="T36" fmla="*/ 1766 w 1962"/>
                <a:gd name="T37" fmla="*/ 381 h 1957"/>
                <a:gd name="T38" fmla="*/ 1771 w 1962"/>
                <a:gd name="T39" fmla="*/ 463 h 1957"/>
                <a:gd name="T40" fmla="*/ 1738 w 1962"/>
                <a:gd name="T41" fmla="*/ 701 h 1957"/>
                <a:gd name="T42" fmla="*/ 1924 w 1962"/>
                <a:gd name="T43" fmla="*/ 795 h 1957"/>
                <a:gd name="T44" fmla="*/ 1962 w 1962"/>
                <a:gd name="T45" fmla="*/ 868 h 1957"/>
                <a:gd name="T46" fmla="*/ 1940 w 1962"/>
                <a:gd name="T47" fmla="*/ 1139 h 1957"/>
                <a:gd name="T48" fmla="*/ 1756 w 1962"/>
                <a:gd name="T49" fmla="*/ 1183 h 1957"/>
                <a:gd name="T50" fmla="*/ 1760 w 1962"/>
                <a:gd name="T51" fmla="*/ 1473 h 1957"/>
                <a:gd name="T52" fmla="*/ 1778 w 1962"/>
                <a:gd name="T53" fmla="*/ 1543 h 1957"/>
                <a:gd name="T54" fmla="*/ 1603 w 1962"/>
                <a:gd name="T55" fmla="*/ 1742 h 1957"/>
                <a:gd name="T56" fmla="*/ 1524 w 1962"/>
                <a:gd name="T57" fmla="*/ 1767 h 1957"/>
                <a:gd name="T58" fmla="*/ 1317 w 1962"/>
                <a:gd name="T59" fmla="*/ 1697 h 1957"/>
                <a:gd name="T60" fmla="*/ 1167 w 1962"/>
                <a:gd name="T61" fmla="*/ 1899 h 1957"/>
                <a:gd name="T62" fmla="*/ 1105 w 1962"/>
                <a:gd name="T63" fmla="*/ 1954 h 1957"/>
                <a:gd name="T64" fmla="*/ 829 w 1962"/>
                <a:gd name="T65" fmla="*/ 1946 h 1957"/>
                <a:gd name="T66" fmla="*/ 782 w 1962"/>
                <a:gd name="T67" fmla="*/ 1878 h 1957"/>
                <a:gd name="T68" fmla="*/ 587 w 1962"/>
                <a:gd name="T69" fmla="*/ 1663 h 1957"/>
                <a:gd name="T70" fmla="*/ 427 w 1962"/>
                <a:gd name="T71" fmla="*/ 1768 h 1957"/>
                <a:gd name="T72" fmla="*/ 359 w 1962"/>
                <a:gd name="T73" fmla="*/ 1742 h 1957"/>
                <a:gd name="T74" fmla="*/ 184 w 1962"/>
                <a:gd name="T75" fmla="*/ 1534 h 1957"/>
                <a:gd name="T76" fmla="*/ 289 w 1962"/>
                <a:gd name="T77" fmla="*/ 1363 h 1957"/>
                <a:gd name="T78" fmla="*/ 79 w 1962"/>
                <a:gd name="T79" fmla="*/ 1177 h 1957"/>
                <a:gd name="T80" fmla="*/ 10 w 1962"/>
                <a:gd name="T81" fmla="*/ 1130 h 1957"/>
                <a:gd name="T82" fmla="*/ 3 w 1962"/>
                <a:gd name="T83" fmla="*/ 855 h 1957"/>
                <a:gd name="T84" fmla="*/ 58 w 1962"/>
                <a:gd name="T85" fmla="*/ 793 h 1957"/>
                <a:gd name="T86" fmla="*/ 254 w 1962"/>
                <a:gd name="T87" fmla="*/ 647 h 1957"/>
                <a:gd name="T88" fmla="*/ 186 w 1962"/>
                <a:gd name="T89" fmla="*/ 449 h 1957"/>
                <a:gd name="T90" fmla="*/ 197 w 1962"/>
                <a:gd name="T91" fmla="*/ 379 h 1957"/>
                <a:gd name="T92" fmla="*/ 396 w 1962"/>
                <a:gd name="T93" fmla="*/ 192 h 1957"/>
                <a:gd name="T94" fmla="*/ 479 w 1962"/>
                <a:gd name="T95" fmla="*/ 208 h 1957"/>
                <a:gd name="T96" fmla="*/ 724 w 1962"/>
                <a:gd name="T97" fmla="*/ 216 h 1957"/>
                <a:gd name="T98" fmla="*/ 806 w 1962"/>
                <a:gd name="T99" fmla="*/ 39 h 1957"/>
                <a:gd name="T100" fmla="*/ 879 w 1962"/>
                <a:gd name="T101" fmla="*/ 0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2" h="1957">
                  <a:moveTo>
                    <a:pt x="986" y="621"/>
                  </a:moveTo>
                  <a:lnTo>
                    <a:pt x="941" y="624"/>
                  </a:lnTo>
                  <a:lnTo>
                    <a:pt x="899" y="632"/>
                  </a:lnTo>
                  <a:lnTo>
                    <a:pt x="859" y="645"/>
                  </a:lnTo>
                  <a:lnTo>
                    <a:pt x="821" y="662"/>
                  </a:lnTo>
                  <a:lnTo>
                    <a:pt x="786" y="684"/>
                  </a:lnTo>
                  <a:lnTo>
                    <a:pt x="753" y="710"/>
                  </a:lnTo>
                  <a:lnTo>
                    <a:pt x="724" y="739"/>
                  </a:lnTo>
                  <a:lnTo>
                    <a:pt x="698" y="771"/>
                  </a:lnTo>
                  <a:lnTo>
                    <a:pt x="676" y="807"/>
                  </a:lnTo>
                  <a:lnTo>
                    <a:pt x="658" y="845"/>
                  </a:lnTo>
                  <a:lnTo>
                    <a:pt x="645" y="885"/>
                  </a:lnTo>
                  <a:lnTo>
                    <a:pt x="637" y="927"/>
                  </a:lnTo>
                  <a:lnTo>
                    <a:pt x="635" y="971"/>
                  </a:lnTo>
                  <a:lnTo>
                    <a:pt x="637" y="1014"/>
                  </a:lnTo>
                  <a:lnTo>
                    <a:pt x="645" y="1056"/>
                  </a:lnTo>
                  <a:lnTo>
                    <a:pt x="658" y="1097"/>
                  </a:lnTo>
                  <a:lnTo>
                    <a:pt x="676" y="1135"/>
                  </a:lnTo>
                  <a:lnTo>
                    <a:pt x="698" y="1170"/>
                  </a:lnTo>
                  <a:lnTo>
                    <a:pt x="724" y="1202"/>
                  </a:lnTo>
                  <a:lnTo>
                    <a:pt x="753" y="1232"/>
                  </a:lnTo>
                  <a:lnTo>
                    <a:pt x="786" y="1257"/>
                  </a:lnTo>
                  <a:lnTo>
                    <a:pt x="821" y="1279"/>
                  </a:lnTo>
                  <a:lnTo>
                    <a:pt x="859" y="1296"/>
                  </a:lnTo>
                  <a:lnTo>
                    <a:pt x="899" y="1309"/>
                  </a:lnTo>
                  <a:lnTo>
                    <a:pt x="941" y="1317"/>
                  </a:lnTo>
                  <a:lnTo>
                    <a:pt x="986" y="1320"/>
                  </a:lnTo>
                  <a:lnTo>
                    <a:pt x="1030" y="1317"/>
                  </a:lnTo>
                  <a:lnTo>
                    <a:pt x="1072" y="1309"/>
                  </a:lnTo>
                  <a:lnTo>
                    <a:pt x="1112" y="1296"/>
                  </a:lnTo>
                  <a:lnTo>
                    <a:pt x="1150" y="1279"/>
                  </a:lnTo>
                  <a:lnTo>
                    <a:pt x="1185" y="1257"/>
                  </a:lnTo>
                  <a:lnTo>
                    <a:pt x="1218" y="1232"/>
                  </a:lnTo>
                  <a:lnTo>
                    <a:pt x="1248" y="1202"/>
                  </a:lnTo>
                  <a:lnTo>
                    <a:pt x="1274" y="1170"/>
                  </a:lnTo>
                  <a:lnTo>
                    <a:pt x="1295" y="1135"/>
                  </a:lnTo>
                  <a:lnTo>
                    <a:pt x="1313" y="1097"/>
                  </a:lnTo>
                  <a:lnTo>
                    <a:pt x="1326" y="1056"/>
                  </a:lnTo>
                  <a:lnTo>
                    <a:pt x="1334" y="1014"/>
                  </a:lnTo>
                  <a:lnTo>
                    <a:pt x="1336" y="971"/>
                  </a:lnTo>
                  <a:lnTo>
                    <a:pt x="1334" y="927"/>
                  </a:lnTo>
                  <a:lnTo>
                    <a:pt x="1326" y="885"/>
                  </a:lnTo>
                  <a:lnTo>
                    <a:pt x="1313" y="845"/>
                  </a:lnTo>
                  <a:lnTo>
                    <a:pt x="1295" y="807"/>
                  </a:lnTo>
                  <a:lnTo>
                    <a:pt x="1274" y="771"/>
                  </a:lnTo>
                  <a:lnTo>
                    <a:pt x="1248" y="739"/>
                  </a:lnTo>
                  <a:lnTo>
                    <a:pt x="1218" y="710"/>
                  </a:lnTo>
                  <a:lnTo>
                    <a:pt x="1185" y="684"/>
                  </a:lnTo>
                  <a:lnTo>
                    <a:pt x="1150" y="662"/>
                  </a:lnTo>
                  <a:lnTo>
                    <a:pt x="1112" y="645"/>
                  </a:lnTo>
                  <a:lnTo>
                    <a:pt x="1072" y="632"/>
                  </a:lnTo>
                  <a:lnTo>
                    <a:pt x="1030" y="624"/>
                  </a:lnTo>
                  <a:lnTo>
                    <a:pt x="986" y="621"/>
                  </a:lnTo>
                  <a:close/>
                  <a:moveTo>
                    <a:pt x="879" y="0"/>
                  </a:moveTo>
                  <a:lnTo>
                    <a:pt x="1091" y="0"/>
                  </a:lnTo>
                  <a:lnTo>
                    <a:pt x="1113" y="3"/>
                  </a:lnTo>
                  <a:lnTo>
                    <a:pt x="1133" y="10"/>
                  </a:lnTo>
                  <a:lnTo>
                    <a:pt x="1151" y="23"/>
                  </a:lnTo>
                  <a:lnTo>
                    <a:pt x="1165" y="39"/>
                  </a:lnTo>
                  <a:lnTo>
                    <a:pt x="1175" y="58"/>
                  </a:lnTo>
                  <a:lnTo>
                    <a:pt x="1180" y="79"/>
                  </a:lnTo>
                  <a:lnTo>
                    <a:pt x="1194" y="201"/>
                  </a:lnTo>
                  <a:lnTo>
                    <a:pt x="1246" y="216"/>
                  </a:lnTo>
                  <a:lnTo>
                    <a:pt x="1295" y="235"/>
                  </a:lnTo>
                  <a:lnTo>
                    <a:pt x="1343" y="257"/>
                  </a:lnTo>
                  <a:lnTo>
                    <a:pt x="1390" y="282"/>
                  </a:lnTo>
                  <a:lnTo>
                    <a:pt x="1484" y="208"/>
                  </a:lnTo>
                  <a:lnTo>
                    <a:pt x="1500" y="197"/>
                  </a:lnTo>
                  <a:lnTo>
                    <a:pt x="1517" y="191"/>
                  </a:lnTo>
                  <a:lnTo>
                    <a:pt x="1536" y="188"/>
                  </a:lnTo>
                  <a:lnTo>
                    <a:pt x="1554" y="189"/>
                  </a:lnTo>
                  <a:lnTo>
                    <a:pt x="1572" y="194"/>
                  </a:lnTo>
                  <a:lnTo>
                    <a:pt x="1589" y="202"/>
                  </a:lnTo>
                  <a:lnTo>
                    <a:pt x="1603" y="214"/>
                  </a:lnTo>
                  <a:lnTo>
                    <a:pt x="1752" y="363"/>
                  </a:lnTo>
                  <a:lnTo>
                    <a:pt x="1766" y="381"/>
                  </a:lnTo>
                  <a:lnTo>
                    <a:pt x="1775" y="401"/>
                  </a:lnTo>
                  <a:lnTo>
                    <a:pt x="1778" y="422"/>
                  </a:lnTo>
                  <a:lnTo>
                    <a:pt x="1777" y="443"/>
                  </a:lnTo>
                  <a:lnTo>
                    <a:pt x="1771" y="463"/>
                  </a:lnTo>
                  <a:lnTo>
                    <a:pt x="1759" y="482"/>
                  </a:lnTo>
                  <a:lnTo>
                    <a:pt x="1683" y="580"/>
                  </a:lnTo>
                  <a:lnTo>
                    <a:pt x="1713" y="639"/>
                  </a:lnTo>
                  <a:lnTo>
                    <a:pt x="1738" y="701"/>
                  </a:lnTo>
                  <a:lnTo>
                    <a:pt x="1758" y="765"/>
                  </a:lnTo>
                  <a:lnTo>
                    <a:pt x="1883" y="779"/>
                  </a:lnTo>
                  <a:lnTo>
                    <a:pt x="1905" y="784"/>
                  </a:lnTo>
                  <a:lnTo>
                    <a:pt x="1924" y="795"/>
                  </a:lnTo>
                  <a:lnTo>
                    <a:pt x="1940" y="809"/>
                  </a:lnTo>
                  <a:lnTo>
                    <a:pt x="1952" y="826"/>
                  </a:lnTo>
                  <a:lnTo>
                    <a:pt x="1960" y="846"/>
                  </a:lnTo>
                  <a:lnTo>
                    <a:pt x="1962" y="868"/>
                  </a:lnTo>
                  <a:lnTo>
                    <a:pt x="1962" y="1079"/>
                  </a:lnTo>
                  <a:lnTo>
                    <a:pt x="1960" y="1101"/>
                  </a:lnTo>
                  <a:lnTo>
                    <a:pt x="1952" y="1121"/>
                  </a:lnTo>
                  <a:lnTo>
                    <a:pt x="1940" y="1139"/>
                  </a:lnTo>
                  <a:lnTo>
                    <a:pt x="1924" y="1153"/>
                  </a:lnTo>
                  <a:lnTo>
                    <a:pt x="1905" y="1163"/>
                  </a:lnTo>
                  <a:lnTo>
                    <a:pt x="1883" y="1168"/>
                  </a:lnTo>
                  <a:lnTo>
                    <a:pt x="1756" y="1183"/>
                  </a:lnTo>
                  <a:lnTo>
                    <a:pt x="1735" y="1247"/>
                  </a:lnTo>
                  <a:lnTo>
                    <a:pt x="1709" y="1309"/>
                  </a:lnTo>
                  <a:lnTo>
                    <a:pt x="1678" y="1369"/>
                  </a:lnTo>
                  <a:lnTo>
                    <a:pt x="1760" y="1473"/>
                  </a:lnTo>
                  <a:lnTo>
                    <a:pt x="1770" y="1489"/>
                  </a:lnTo>
                  <a:lnTo>
                    <a:pt x="1776" y="1507"/>
                  </a:lnTo>
                  <a:lnTo>
                    <a:pt x="1779" y="1525"/>
                  </a:lnTo>
                  <a:lnTo>
                    <a:pt x="1778" y="1543"/>
                  </a:lnTo>
                  <a:lnTo>
                    <a:pt x="1773" y="1561"/>
                  </a:lnTo>
                  <a:lnTo>
                    <a:pt x="1765" y="1577"/>
                  </a:lnTo>
                  <a:lnTo>
                    <a:pt x="1753" y="1592"/>
                  </a:lnTo>
                  <a:lnTo>
                    <a:pt x="1603" y="1742"/>
                  </a:lnTo>
                  <a:lnTo>
                    <a:pt x="1586" y="1756"/>
                  </a:lnTo>
                  <a:lnTo>
                    <a:pt x="1566" y="1765"/>
                  </a:lnTo>
                  <a:lnTo>
                    <a:pt x="1545" y="1768"/>
                  </a:lnTo>
                  <a:lnTo>
                    <a:pt x="1524" y="1767"/>
                  </a:lnTo>
                  <a:lnTo>
                    <a:pt x="1503" y="1761"/>
                  </a:lnTo>
                  <a:lnTo>
                    <a:pt x="1484" y="1749"/>
                  </a:lnTo>
                  <a:lnTo>
                    <a:pt x="1378" y="1666"/>
                  </a:lnTo>
                  <a:lnTo>
                    <a:pt x="1317" y="1697"/>
                  </a:lnTo>
                  <a:lnTo>
                    <a:pt x="1254" y="1723"/>
                  </a:lnTo>
                  <a:lnTo>
                    <a:pt x="1187" y="1743"/>
                  </a:lnTo>
                  <a:lnTo>
                    <a:pt x="1172" y="1878"/>
                  </a:lnTo>
                  <a:lnTo>
                    <a:pt x="1167" y="1899"/>
                  </a:lnTo>
                  <a:lnTo>
                    <a:pt x="1157" y="1918"/>
                  </a:lnTo>
                  <a:lnTo>
                    <a:pt x="1142" y="1934"/>
                  </a:lnTo>
                  <a:lnTo>
                    <a:pt x="1125" y="1946"/>
                  </a:lnTo>
                  <a:lnTo>
                    <a:pt x="1105" y="1954"/>
                  </a:lnTo>
                  <a:lnTo>
                    <a:pt x="1083" y="1957"/>
                  </a:lnTo>
                  <a:lnTo>
                    <a:pt x="871" y="1957"/>
                  </a:lnTo>
                  <a:lnTo>
                    <a:pt x="849" y="1954"/>
                  </a:lnTo>
                  <a:lnTo>
                    <a:pt x="829" y="1946"/>
                  </a:lnTo>
                  <a:lnTo>
                    <a:pt x="811" y="1934"/>
                  </a:lnTo>
                  <a:lnTo>
                    <a:pt x="797" y="1918"/>
                  </a:lnTo>
                  <a:lnTo>
                    <a:pt x="787" y="1899"/>
                  </a:lnTo>
                  <a:lnTo>
                    <a:pt x="782" y="1878"/>
                  </a:lnTo>
                  <a:lnTo>
                    <a:pt x="766" y="1738"/>
                  </a:lnTo>
                  <a:lnTo>
                    <a:pt x="705" y="1718"/>
                  </a:lnTo>
                  <a:lnTo>
                    <a:pt x="644" y="1693"/>
                  </a:lnTo>
                  <a:lnTo>
                    <a:pt x="587" y="1663"/>
                  </a:lnTo>
                  <a:lnTo>
                    <a:pt x="479" y="1749"/>
                  </a:lnTo>
                  <a:lnTo>
                    <a:pt x="463" y="1759"/>
                  </a:lnTo>
                  <a:lnTo>
                    <a:pt x="445" y="1765"/>
                  </a:lnTo>
                  <a:lnTo>
                    <a:pt x="427" y="1768"/>
                  </a:lnTo>
                  <a:lnTo>
                    <a:pt x="408" y="1767"/>
                  </a:lnTo>
                  <a:lnTo>
                    <a:pt x="390" y="1762"/>
                  </a:lnTo>
                  <a:lnTo>
                    <a:pt x="374" y="1754"/>
                  </a:lnTo>
                  <a:lnTo>
                    <a:pt x="359" y="1742"/>
                  </a:lnTo>
                  <a:lnTo>
                    <a:pt x="209" y="1592"/>
                  </a:lnTo>
                  <a:lnTo>
                    <a:pt x="196" y="1574"/>
                  </a:lnTo>
                  <a:lnTo>
                    <a:pt x="187" y="1555"/>
                  </a:lnTo>
                  <a:lnTo>
                    <a:pt x="184" y="1534"/>
                  </a:lnTo>
                  <a:lnTo>
                    <a:pt x="185" y="1512"/>
                  </a:lnTo>
                  <a:lnTo>
                    <a:pt x="191" y="1492"/>
                  </a:lnTo>
                  <a:lnTo>
                    <a:pt x="203" y="1473"/>
                  </a:lnTo>
                  <a:lnTo>
                    <a:pt x="289" y="1363"/>
                  </a:lnTo>
                  <a:lnTo>
                    <a:pt x="261" y="1309"/>
                  </a:lnTo>
                  <a:lnTo>
                    <a:pt x="237" y="1252"/>
                  </a:lnTo>
                  <a:lnTo>
                    <a:pt x="218" y="1193"/>
                  </a:lnTo>
                  <a:lnTo>
                    <a:pt x="79" y="1177"/>
                  </a:lnTo>
                  <a:lnTo>
                    <a:pt x="58" y="1172"/>
                  </a:lnTo>
                  <a:lnTo>
                    <a:pt x="39" y="1162"/>
                  </a:lnTo>
                  <a:lnTo>
                    <a:pt x="23" y="1148"/>
                  </a:lnTo>
                  <a:lnTo>
                    <a:pt x="10" y="1130"/>
                  </a:lnTo>
                  <a:lnTo>
                    <a:pt x="3" y="1110"/>
                  </a:lnTo>
                  <a:lnTo>
                    <a:pt x="0" y="1088"/>
                  </a:lnTo>
                  <a:lnTo>
                    <a:pt x="0" y="877"/>
                  </a:lnTo>
                  <a:lnTo>
                    <a:pt x="3" y="855"/>
                  </a:lnTo>
                  <a:lnTo>
                    <a:pt x="10" y="835"/>
                  </a:lnTo>
                  <a:lnTo>
                    <a:pt x="23" y="817"/>
                  </a:lnTo>
                  <a:lnTo>
                    <a:pt x="39" y="803"/>
                  </a:lnTo>
                  <a:lnTo>
                    <a:pt x="58" y="793"/>
                  </a:lnTo>
                  <a:lnTo>
                    <a:pt x="79" y="788"/>
                  </a:lnTo>
                  <a:lnTo>
                    <a:pt x="210" y="773"/>
                  </a:lnTo>
                  <a:lnTo>
                    <a:pt x="230" y="709"/>
                  </a:lnTo>
                  <a:lnTo>
                    <a:pt x="254" y="647"/>
                  </a:lnTo>
                  <a:lnTo>
                    <a:pt x="284" y="587"/>
                  </a:lnTo>
                  <a:lnTo>
                    <a:pt x="203" y="483"/>
                  </a:lnTo>
                  <a:lnTo>
                    <a:pt x="192" y="467"/>
                  </a:lnTo>
                  <a:lnTo>
                    <a:pt x="186" y="449"/>
                  </a:lnTo>
                  <a:lnTo>
                    <a:pt x="183" y="431"/>
                  </a:lnTo>
                  <a:lnTo>
                    <a:pt x="184" y="413"/>
                  </a:lnTo>
                  <a:lnTo>
                    <a:pt x="189" y="395"/>
                  </a:lnTo>
                  <a:lnTo>
                    <a:pt x="197" y="379"/>
                  </a:lnTo>
                  <a:lnTo>
                    <a:pt x="209" y="364"/>
                  </a:lnTo>
                  <a:lnTo>
                    <a:pt x="359" y="214"/>
                  </a:lnTo>
                  <a:lnTo>
                    <a:pt x="376" y="201"/>
                  </a:lnTo>
                  <a:lnTo>
                    <a:pt x="396" y="192"/>
                  </a:lnTo>
                  <a:lnTo>
                    <a:pt x="418" y="189"/>
                  </a:lnTo>
                  <a:lnTo>
                    <a:pt x="439" y="190"/>
                  </a:lnTo>
                  <a:lnTo>
                    <a:pt x="460" y="196"/>
                  </a:lnTo>
                  <a:lnTo>
                    <a:pt x="479" y="208"/>
                  </a:lnTo>
                  <a:lnTo>
                    <a:pt x="576" y="285"/>
                  </a:lnTo>
                  <a:lnTo>
                    <a:pt x="624" y="259"/>
                  </a:lnTo>
                  <a:lnTo>
                    <a:pt x="673" y="236"/>
                  </a:lnTo>
                  <a:lnTo>
                    <a:pt x="724" y="216"/>
                  </a:lnTo>
                  <a:lnTo>
                    <a:pt x="776" y="201"/>
                  </a:lnTo>
                  <a:lnTo>
                    <a:pt x="790" y="79"/>
                  </a:lnTo>
                  <a:lnTo>
                    <a:pt x="796" y="58"/>
                  </a:lnTo>
                  <a:lnTo>
                    <a:pt x="806" y="39"/>
                  </a:lnTo>
                  <a:lnTo>
                    <a:pt x="820" y="23"/>
                  </a:lnTo>
                  <a:lnTo>
                    <a:pt x="837" y="10"/>
                  </a:lnTo>
                  <a:lnTo>
                    <a:pt x="857" y="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 w="0">
              <a:solidFill>
                <a:srgbClr val="92D05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446" y="780"/>
              <a:ext cx="134" cy="134"/>
            </a:xfrm>
            <a:custGeom>
              <a:avLst/>
              <a:gdLst>
                <a:gd name="T0" fmla="*/ 711 w 1613"/>
                <a:gd name="T1" fmla="*/ 529 h 1610"/>
                <a:gd name="T2" fmla="*/ 590 w 1613"/>
                <a:gd name="T3" fmla="*/ 613 h 1610"/>
                <a:gd name="T4" fmla="*/ 527 w 1613"/>
                <a:gd name="T5" fmla="*/ 746 h 1610"/>
                <a:gd name="T6" fmla="*/ 540 w 1613"/>
                <a:gd name="T7" fmla="*/ 898 h 1610"/>
                <a:gd name="T8" fmla="*/ 624 w 1613"/>
                <a:gd name="T9" fmla="*/ 1017 h 1610"/>
                <a:gd name="T10" fmla="*/ 757 w 1613"/>
                <a:gd name="T11" fmla="*/ 1080 h 1610"/>
                <a:gd name="T12" fmla="*/ 908 w 1613"/>
                <a:gd name="T13" fmla="*/ 1067 h 1610"/>
                <a:gd name="T14" fmla="*/ 1029 w 1613"/>
                <a:gd name="T15" fmla="*/ 983 h 1610"/>
                <a:gd name="T16" fmla="*/ 1092 w 1613"/>
                <a:gd name="T17" fmla="*/ 851 h 1610"/>
                <a:gd name="T18" fmla="*/ 1079 w 1613"/>
                <a:gd name="T19" fmla="*/ 700 h 1610"/>
                <a:gd name="T20" fmla="*/ 995 w 1613"/>
                <a:gd name="T21" fmla="*/ 579 h 1610"/>
                <a:gd name="T22" fmla="*/ 862 w 1613"/>
                <a:gd name="T23" fmla="*/ 517 h 1610"/>
                <a:gd name="T24" fmla="*/ 858 w 1613"/>
                <a:gd name="T25" fmla="*/ 7 h 1610"/>
                <a:gd name="T26" fmla="*/ 910 w 1613"/>
                <a:gd name="T27" fmla="*/ 71 h 1610"/>
                <a:gd name="T28" fmla="*/ 1092 w 1613"/>
                <a:gd name="T29" fmla="*/ 209 h 1610"/>
                <a:gd name="T30" fmla="*/ 1213 w 1613"/>
                <a:gd name="T31" fmla="*/ 127 h 1610"/>
                <a:gd name="T32" fmla="*/ 1384 w 1613"/>
                <a:gd name="T33" fmla="*/ 242 h 1610"/>
                <a:gd name="T34" fmla="*/ 1415 w 1613"/>
                <a:gd name="T35" fmla="*/ 306 h 1610"/>
                <a:gd name="T36" fmla="*/ 1351 w 1613"/>
                <a:gd name="T37" fmla="*/ 432 h 1610"/>
                <a:gd name="T38" fmla="*/ 1515 w 1613"/>
                <a:gd name="T39" fmla="*/ 580 h 1610"/>
                <a:gd name="T40" fmla="*/ 1586 w 1613"/>
                <a:gd name="T41" fmla="*/ 621 h 1610"/>
                <a:gd name="T42" fmla="*/ 1612 w 1613"/>
                <a:gd name="T43" fmla="*/ 830 h 1610"/>
                <a:gd name="T44" fmla="*/ 1563 w 1613"/>
                <a:gd name="T45" fmla="*/ 895 h 1610"/>
                <a:gd name="T46" fmla="*/ 1423 w 1613"/>
                <a:gd name="T47" fmla="*/ 1027 h 1610"/>
                <a:gd name="T48" fmla="*/ 1488 w 1613"/>
                <a:gd name="T49" fmla="*/ 1184 h 1610"/>
                <a:gd name="T50" fmla="*/ 1469 w 1613"/>
                <a:gd name="T51" fmla="*/ 1264 h 1610"/>
                <a:gd name="T52" fmla="*/ 1329 w 1613"/>
                <a:gd name="T53" fmla="*/ 1404 h 1610"/>
                <a:gd name="T54" fmla="*/ 1259 w 1613"/>
                <a:gd name="T55" fmla="*/ 1392 h 1610"/>
                <a:gd name="T56" fmla="*/ 1028 w 1613"/>
                <a:gd name="T57" fmla="*/ 1415 h 1610"/>
                <a:gd name="T58" fmla="*/ 1000 w 1613"/>
                <a:gd name="T59" fmla="*/ 1570 h 1610"/>
                <a:gd name="T60" fmla="*/ 797 w 1613"/>
                <a:gd name="T61" fmla="*/ 1610 h 1610"/>
                <a:gd name="T62" fmla="*/ 721 w 1613"/>
                <a:gd name="T63" fmla="*/ 1578 h 1610"/>
                <a:gd name="T64" fmla="*/ 631 w 1613"/>
                <a:gd name="T65" fmla="*/ 1427 h 1610"/>
                <a:gd name="T66" fmla="*/ 442 w 1613"/>
                <a:gd name="T67" fmla="*/ 1472 h 1610"/>
                <a:gd name="T68" fmla="*/ 359 w 1613"/>
                <a:gd name="T69" fmla="*/ 1474 h 1610"/>
                <a:gd name="T70" fmla="*/ 207 w 1613"/>
                <a:gd name="T71" fmla="*/ 1339 h 1610"/>
                <a:gd name="T72" fmla="*/ 204 w 1613"/>
                <a:gd name="T73" fmla="*/ 1268 h 1610"/>
                <a:gd name="T74" fmla="*/ 218 w 1613"/>
                <a:gd name="T75" fmla="*/ 1080 h 1610"/>
                <a:gd name="T76" fmla="*/ 56 w 1613"/>
                <a:gd name="T77" fmla="*/ 1018 h 1610"/>
                <a:gd name="T78" fmla="*/ 12 w 1613"/>
                <a:gd name="T79" fmla="*/ 949 h 1610"/>
                <a:gd name="T80" fmla="*/ 17 w 1613"/>
                <a:gd name="T81" fmla="*/ 743 h 1610"/>
                <a:gd name="T82" fmla="*/ 163 w 1613"/>
                <a:gd name="T83" fmla="*/ 691 h 1610"/>
                <a:gd name="T84" fmla="*/ 146 w 1613"/>
                <a:gd name="T85" fmla="*/ 464 h 1610"/>
                <a:gd name="T86" fmla="*/ 124 w 1613"/>
                <a:gd name="T87" fmla="*/ 385 h 1610"/>
                <a:gd name="T88" fmla="*/ 251 w 1613"/>
                <a:gd name="T89" fmla="*/ 221 h 1610"/>
                <a:gd name="T90" fmla="*/ 319 w 1613"/>
                <a:gd name="T91" fmla="*/ 204 h 1610"/>
                <a:gd name="T92" fmla="*/ 478 w 1613"/>
                <a:gd name="T93" fmla="*/ 234 h 1610"/>
                <a:gd name="T94" fmla="*/ 591 w 1613"/>
                <a:gd name="T95" fmla="*/ 76 h 1610"/>
                <a:gd name="T96" fmla="*/ 649 w 1613"/>
                <a:gd name="T97" fmla="*/ 17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13" h="1610">
                  <a:moveTo>
                    <a:pt x="824" y="512"/>
                  </a:moveTo>
                  <a:lnTo>
                    <a:pt x="785" y="513"/>
                  </a:lnTo>
                  <a:lnTo>
                    <a:pt x="747" y="519"/>
                  </a:lnTo>
                  <a:lnTo>
                    <a:pt x="711" y="529"/>
                  </a:lnTo>
                  <a:lnTo>
                    <a:pt x="676" y="545"/>
                  </a:lnTo>
                  <a:lnTo>
                    <a:pt x="644" y="564"/>
                  </a:lnTo>
                  <a:lnTo>
                    <a:pt x="615" y="587"/>
                  </a:lnTo>
                  <a:lnTo>
                    <a:pt x="590" y="613"/>
                  </a:lnTo>
                  <a:lnTo>
                    <a:pt x="568" y="644"/>
                  </a:lnTo>
                  <a:lnTo>
                    <a:pt x="550" y="676"/>
                  </a:lnTo>
                  <a:lnTo>
                    <a:pt x="537" y="710"/>
                  </a:lnTo>
                  <a:lnTo>
                    <a:pt x="527" y="746"/>
                  </a:lnTo>
                  <a:lnTo>
                    <a:pt x="523" y="784"/>
                  </a:lnTo>
                  <a:lnTo>
                    <a:pt x="524" y="823"/>
                  </a:lnTo>
                  <a:lnTo>
                    <a:pt x="529" y="861"/>
                  </a:lnTo>
                  <a:lnTo>
                    <a:pt x="540" y="898"/>
                  </a:lnTo>
                  <a:lnTo>
                    <a:pt x="555" y="932"/>
                  </a:lnTo>
                  <a:lnTo>
                    <a:pt x="575" y="963"/>
                  </a:lnTo>
                  <a:lnTo>
                    <a:pt x="598" y="992"/>
                  </a:lnTo>
                  <a:lnTo>
                    <a:pt x="624" y="1017"/>
                  </a:lnTo>
                  <a:lnTo>
                    <a:pt x="654" y="1039"/>
                  </a:lnTo>
                  <a:lnTo>
                    <a:pt x="686" y="1057"/>
                  </a:lnTo>
                  <a:lnTo>
                    <a:pt x="721" y="1071"/>
                  </a:lnTo>
                  <a:lnTo>
                    <a:pt x="757" y="1080"/>
                  </a:lnTo>
                  <a:lnTo>
                    <a:pt x="795" y="1084"/>
                  </a:lnTo>
                  <a:lnTo>
                    <a:pt x="834" y="1084"/>
                  </a:lnTo>
                  <a:lnTo>
                    <a:pt x="872" y="1078"/>
                  </a:lnTo>
                  <a:lnTo>
                    <a:pt x="908" y="1067"/>
                  </a:lnTo>
                  <a:lnTo>
                    <a:pt x="943" y="1052"/>
                  </a:lnTo>
                  <a:lnTo>
                    <a:pt x="975" y="1033"/>
                  </a:lnTo>
                  <a:lnTo>
                    <a:pt x="1004" y="1010"/>
                  </a:lnTo>
                  <a:lnTo>
                    <a:pt x="1029" y="983"/>
                  </a:lnTo>
                  <a:lnTo>
                    <a:pt x="1051" y="954"/>
                  </a:lnTo>
                  <a:lnTo>
                    <a:pt x="1069" y="922"/>
                  </a:lnTo>
                  <a:lnTo>
                    <a:pt x="1082" y="888"/>
                  </a:lnTo>
                  <a:lnTo>
                    <a:pt x="1092" y="851"/>
                  </a:lnTo>
                  <a:lnTo>
                    <a:pt x="1096" y="814"/>
                  </a:lnTo>
                  <a:lnTo>
                    <a:pt x="1095" y="775"/>
                  </a:lnTo>
                  <a:lnTo>
                    <a:pt x="1089" y="736"/>
                  </a:lnTo>
                  <a:lnTo>
                    <a:pt x="1079" y="700"/>
                  </a:lnTo>
                  <a:lnTo>
                    <a:pt x="1064" y="666"/>
                  </a:lnTo>
                  <a:lnTo>
                    <a:pt x="1044" y="634"/>
                  </a:lnTo>
                  <a:lnTo>
                    <a:pt x="1021" y="605"/>
                  </a:lnTo>
                  <a:lnTo>
                    <a:pt x="995" y="579"/>
                  </a:lnTo>
                  <a:lnTo>
                    <a:pt x="965" y="558"/>
                  </a:lnTo>
                  <a:lnTo>
                    <a:pt x="933" y="540"/>
                  </a:lnTo>
                  <a:lnTo>
                    <a:pt x="898" y="526"/>
                  </a:lnTo>
                  <a:lnTo>
                    <a:pt x="862" y="517"/>
                  </a:lnTo>
                  <a:lnTo>
                    <a:pt x="824" y="512"/>
                  </a:lnTo>
                  <a:close/>
                  <a:moveTo>
                    <a:pt x="815" y="0"/>
                  </a:moveTo>
                  <a:lnTo>
                    <a:pt x="837" y="1"/>
                  </a:lnTo>
                  <a:lnTo>
                    <a:pt x="858" y="7"/>
                  </a:lnTo>
                  <a:lnTo>
                    <a:pt x="876" y="17"/>
                  </a:lnTo>
                  <a:lnTo>
                    <a:pt x="891" y="32"/>
                  </a:lnTo>
                  <a:lnTo>
                    <a:pt x="903" y="50"/>
                  </a:lnTo>
                  <a:lnTo>
                    <a:pt x="910" y="71"/>
                  </a:lnTo>
                  <a:lnTo>
                    <a:pt x="928" y="156"/>
                  </a:lnTo>
                  <a:lnTo>
                    <a:pt x="984" y="168"/>
                  </a:lnTo>
                  <a:lnTo>
                    <a:pt x="1039" y="186"/>
                  </a:lnTo>
                  <a:lnTo>
                    <a:pt x="1092" y="209"/>
                  </a:lnTo>
                  <a:lnTo>
                    <a:pt x="1154" y="151"/>
                  </a:lnTo>
                  <a:lnTo>
                    <a:pt x="1171" y="138"/>
                  </a:lnTo>
                  <a:lnTo>
                    <a:pt x="1191" y="130"/>
                  </a:lnTo>
                  <a:lnTo>
                    <a:pt x="1213" y="127"/>
                  </a:lnTo>
                  <a:lnTo>
                    <a:pt x="1234" y="129"/>
                  </a:lnTo>
                  <a:lnTo>
                    <a:pt x="1254" y="136"/>
                  </a:lnTo>
                  <a:lnTo>
                    <a:pt x="1272" y="148"/>
                  </a:lnTo>
                  <a:lnTo>
                    <a:pt x="1384" y="242"/>
                  </a:lnTo>
                  <a:lnTo>
                    <a:pt x="1397" y="256"/>
                  </a:lnTo>
                  <a:lnTo>
                    <a:pt x="1406" y="271"/>
                  </a:lnTo>
                  <a:lnTo>
                    <a:pt x="1412" y="288"/>
                  </a:lnTo>
                  <a:lnTo>
                    <a:pt x="1415" y="306"/>
                  </a:lnTo>
                  <a:lnTo>
                    <a:pt x="1414" y="324"/>
                  </a:lnTo>
                  <a:lnTo>
                    <a:pt x="1409" y="342"/>
                  </a:lnTo>
                  <a:lnTo>
                    <a:pt x="1400" y="359"/>
                  </a:lnTo>
                  <a:lnTo>
                    <a:pt x="1351" y="432"/>
                  </a:lnTo>
                  <a:lnTo>
                    <a:pt x="1380" y="478"/>
                  </a:lnTo>
                  <a:lnTo>
                    <a:pt x="1405" y="527"/>
                  </a:lnTo>
                  <a:lnTo>
                    <a:pt x="1425" y="577"/>
                  </a:lnTo>
                  <a:lnTo>
                    <a:pt x="1515" y="580"/>
                  </a:lnTo>
                  <a:lnTo>
                    <a:pt x="1537" y="584"/>
                  </a:lnTo>
                  <a:lnTo>
                    <a:pt x="1556" y="592"/>
                  </a:lnTo>
                  <a:lnTo>
                    <a:pt x="1573" y="605"/>
                  </a:lnTo>
                  <a:lnTo>
                    <a:pt x="1586" y="621"/>
                  </a:lnTo>
                  <a:lnTo>
                    <a:pt x="1596" y="641"/>
                  </a:lnTo>
                  <a:lnTo>
                    <a:pt x="1600" y="662"/>
                  </a:lnTo>
                  <a:lnTo>
                    <a:pt x="1613" y="808"/>
                  </a:lnTo>
                  <a:lnTo>
                    <a:pt x="1612" y="830"/>
                  </a:lnTo>
                  <a:lnTo>
                    <a:pt x="1606" y="850"/>
                  </a:lnTo>
                  <a:lnTo>
                    <a:pt x="1595" y="868"/>
                  </a:lnTo>
                  <a:lnTo>
                    <a:pt x="1580" y="883"/>
                  </a:lnTo>
                  <a:lnTo>
                    <a:pt x="1563" y="895"/>
                  </a:lnTo>
                  <a:lnTo>
                    <a:pt x="1542" y="902"/>
                  </a:lnTo>
                  <a:lnTo>
                    <a:pt x="1452" y="920"/>
                  </a:lnTo>
                  <a:lnTo>
                    <a:pt x="1440" y="974"/>
                  </a:lnTo>
                  <a:lnTo>
                    <a:pt x="1423" y="1027"/>
                  </a:lnTo>
                  <a:lnTo>
                    <a:pt x="1401" y="1078"/>
                  </a:lnTo>
                  <a:lnTo>
                    <a:pt x="1466" y="1146"/>
                  </a:lnTo>
                  <a:lnTo>
                    <a:pt x="1480" y="1164"/>
                  </a:lnTo>
                  <a:lnTo>
                    <a:pt x="1488" y="1184"/>
                  </a:lnTo>
                  <a:lnTo>
                    <a:pt x="1491" y="1204"/>
                  </a:lnTo>
                  <a:lnTo>
                    <a:pt x="1489" y="1225"/>
                  </a:lnTo>
                  <a:lnTo>
                    <a:pt x="1482" y="1245"/>
                  </a:lnTo>
                  <a:lnTo>
                    <a:pt x="1469" y="1264"/>
                  </a:lnTo>
                  <a:lnTo>
                    <a:pt x="1375" y="1375"/>
                  </a:lnTo>
                  <a:lnTo>
                    <a:pt x="1362" y="1388"/>
                  </a:lnTo>
                  <a:lnTo>
                    <a:pt x="1346" y="1398"/>
                  </a:lnTo>
                  <a:lnTo>
                    <a:pt x="1329" y="1404"/>
                  </a:lnTo>
                  <a:lnTo>
                    <a:pt x="1311" y="1407"/>
                  </a:lnTo>
                  <a:lnTo>
                    <a:pt x="1293" y="1406"/>
                  </a:lnTo>
                  <a:lnTo>
                    <a:pt x="1275" y="1401"/>
                  </a:lnTo>
                  <a:lnTo>
                    <a:pt x="1259" y="1392"/>
                  </a:lnTo>
                  <a:lnTo>
                    <a:pt x="1177" y="1339"/>
                  </a:lnTo>
                  <a:lnTo>
                    <a:pt x="1130" y="1368"/>
                  </a:lnTo>
                  <a:lnTo>
                    <a:pt x="1080" y="1394"/>
                  </a:lnTo>
                  <a:lnTo>
                    <a:pt x="1028" y="1415"/>
                  </a:lnTo>
                  <a:lnTo>
                    <a:pt x="1025" y="1512"/>
                  </a:lnTo>
                  <a:lnTo>
                    <a:pt x="1021" y="1534"/>
                  </a:lnTo>
                  <a:lnTo>
                    <a:pt x="1013" y="1554"/>
                  </a:lnTo>
                  <a:lnTo>
                    <a:pt x="1000" y="1570"/>
                  </a:lnTo>
                  <a:lnTo>
                    <a:pt x="984" y="1584"/>
                  </a:lnTo>
                  <a:lnTo>
                    <a:pt x="965" y="1593"/>
                  </a:lnTo>
                  <a:lnTo>
                    <a:pt x="944" y="1598"/>
                  </a:lnTo>
                  <a:lnTo>
                    <a:pt x="797" y="1610"/>
                  </a:lnTo>
                  <a:lnTo>
                    <a:pt x="775" y="1609"/>
                  </a:lnTo>
                  <a:lnTo>
                    <a:pt x="755" y="1603"/>
                  </a:lnTo>
                  <a:lnTo>
                    <a:pt x="737" y="1592"/>
                  </a:lnTo>
                  <a:lnTo>
                    <a:pt x="721" y="1578"/>
                  </a:lnTo>
                  <a:lnTo>
                    <a:pt x="710" y="1560"/>
                  </a:lnTo>
                  <a:lnTo>
                    <a:pt x="703" y="1539"/>
                  </a:lnTo>
                  <a:lnTo>
                    <a:pt x="683" y="1439"/>
                  </a:lnTo>
                  <a:lnTo>
                    <a:pt x="631" y="1427"/>
                  </a:lnTo>
                  <a:lnTo>
                    <a:pt x="581" y="1411"/>
                  </a:lnTo>
                  <a:lnTo>
                    <a:pt x="532" y="1391"/>
                  </a:lnTo>
                  <a:lnTo>
                    <a:pt x="459" y="1459"/>
                  </a:lnTo>
                  <a:lnTo>
                    <a:pt x="442" y="1472"/>
                  </a:lnTo>
                  <a:lnTo>
                    <a:pt x="422" y="1480"/>
                  </a:lnTo>
                  <a:lnTo>
                    <a:pt x="401" y="1483"/>
                  </a:lnTo>
                  <a:lnTo>
                    <a:pt x="380" y="1481"/>
                  </a:lnTo>
                  <a:lnTo>
                    <a:pt x="359" y="1474"/>
                  </a:lnTo>
                  <a:lnTo>
                    <a:pt x="341" y="1462"/>
                  </a:lnTo>
                  <a:lnTo>
                    <a:pt x="229" y="1368"/>
                  </a:lnTo>
                  <a:lnTo>
                    <a:pt x="216" y="1354"/>
                  </a:lnTo>
                  <a:lnTo>
                    <a:pt x="207" y="1339"/>
                  </a:lnTo>
                  <a:lnTo>
                    <a:pt x="200" y="1322"/>
                  </a:lnTo>
                  <a:lnTo>
                    <a:pt x="198" y="1304"/>
                  </a:lnTo>
                  <a:lnTo>
                    <a:pt x="199" y="1286"/>
                  </a:lnTo>
                  <a:lnTo>
                    <a:pt x="204" y="1268"/>
                  </a:lnTo>
                  <a:lnTo>
                    <a:pt x="213" y="1251"/>
                  </a:lnTo>
                  <a:lnTo>
                    <a:pt x="268" y="1168"/>
                  </a:lnTo>
                  <a:lnTo>
                    <a:pt x="241" y="1125"/>
                  </a:lnTo>
                  <a:lnTo>
                    <a:pt x="218" y="1080"/>
                  </a:lnTo>
                  <a:lnTo>
                    <a:pt x="198" y="1033"/>
                  </a:lnTo>
                  <a:lnTo>
                    <a:pt x="98" y="1030"/>
                  </a:lnTo>
                  <a:lnTo>
                    <a:pt x="76" y="1027"/>
                  </a:lnTo>
                  <a:lnTo>
                    <a:pt x="56" y="1018"/>
                  </a:lnTo>
                  <a:lnTo>
                    <a:pt x="39" y="1006"/>
                  </a:lnTo>
                  <a:lnTo>
                    <a:pt x="26" y="989"/>
                  </a:lnTo>
                  <a:lnTo>
                    <a:pt x="17" y="970"/>
                  </a:lnTo>
                  <a:lnTo>
                    <a:pt x="12" y="949"/>
                  </a:lnTo>
                  <a:lnTo>
                    <a:pt x="0" y="803"/>
                  </a:lnTo>
                  <a:lnTo>
                    <a:pt x="1" y="782"/>
                  </a:lnTo>
                  <a:lnTo>
                    <a:pt x="7" y="761"/>
                  </a:lnTo>
                  <a:lnTo>
                    <a:pt x="17" y="743"/>
                  </a:lnTo>
                  <a:lnTo>
                    <a:pt x="32" y="728"/>
                  </a:lnTo>
                  <a:lnTo>
                    <a:pt x="50" y="716"/>
                  </a:lnTo>
                  <a:lnTo>
                    <a:pt x="70" y="709"/>
                  </a:lnTo>
                  <a:lnTo>
                    <a:pt x="163" y="691"/>
                  </a:lnTo>
                  <a:lnTo>
                    <a:pt x="175" y="637"/>
                  </a:lnTo>
                  <a:lnTo>
                    <a:pt x="191" y="583"/>
                  </a:lnTo>
                  <a:lnTo>
                    <a:pt x="211" y="532"/>
                  </a:lnTo>
                  <a:lnTo>
                    <a:pt x="146" y="464"/>
                  </a:lnTo>
                  <a:lnTo>
                    <a:pt x="133" y="446"/>
                  </a:lnTo>
                  <a:lnTo>
                    <a:pt x="125" y="426"/>
                  </a:lnTo>
                  <a:lnTo>
                    <a:pt x="122" y="406"/>
                  </a:lnTo>
                  <a:lnTo>
                    <a:pt x="124" y="385"/>
                  </a:lnTo>
                  <a:lnTo>
                    <a:pt x="131" y="365"/>
                  </a:lnTo>
                  <a:lnTo>
                    <a:pt x="143" y="346"/>
                  </a:lnTo>
                  <a:lnTo>
                    <a:pt x="237" y="234"/>
                  </a:lnTo>
                  <a:lnTo>
                    <a:pt x="251" y="221"/>
                  </a:lnTo>
                  <a:lnTo>
                    <a:pt x="267" y="211"/>
                  </a:lnTo>
                  <a:lnTo>
                    <a:pt x="284" y="205"/>
                  </a:lnTo>
                  <a:lnTo>
                    <a:pt x="301" y="203"/>
                  </a:lnTo>
                  <a:lnTo>
                    <a:pt x="319" y="204"/>
                  </a:lnTo>
                  <a:lnTo>
                    <a:pt x="337" y="209"/>
                  </a:lnTo>
                  <a:lnTo>
                    <a:pt x="354" y="217"/>
                  </a:lnTo>
                  <a:lnTo>
                    <a:pt x="428" y="266"/>
                  </a:lnTo>
                  <a:lnTo>
                    <a:pt x="478" y="234"/>
                  </a:lnTo>
                  <a:lnTo>
                    <a:pt x="530" y="206"/>
                  </a:lnTo>
                  <a:lnTo>
                    <a:pt x="585" y="184"/>
                  </a:lnTo>
                  <a:lnTo>
                    <a:pt x="588" y="97"/>
                  </a:lnTo>
                  <a:lnTo>
                    <a:pt x="591" y="76"/>
                  </a:lnTo>
                  <a:lnTo>
                    <a:pt x="600" y="56"/>
                  </a:lnTo>
                  <a:lnTo>
                    <a:pt x="612" y="39"/>
                  </a:lnTo>
                  <a:lnTo>
                    <a:pt x="629" y="26"/>
                  </a:lnTo>
                  <a:lnTo>
                    <a:pt x="649" y="17"/>
                  </a:lnTo>
                  <a:lnTo>
                    <a:pt x="670" y="12"/>
                  </a:lnTo>
                  <a:lnTo>
                    <a:pt x="815" y="0"/>
                  </a:lnTo>
                  <a:close/>
                </a:path>
              </a:pathLst>
            </a:custGeom>
            <a:grpFill/>
            <a:ln w="0">
              <a:solidFill>
                <a:srgbClr val="92D05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358" y="860"/>
              <a:ext cx="109" cy="109"/>
            </a:xfrm>
            <a:custGeom>
              <a:avLst/>
              <a:gdLst>
                <a:gd name="T0" fmla="*/ 587 w 1310"/>
                <a:gd name="T1" fmla="*/ 425 h 1305"/>
                <a:gd name="T2" fmla="*/ 495 w 1310"/>
                <a:gd name="T3" fmla="*/ 480 h 1305"/>
                <a:gd name="T4" fmla="*/ 437 w 1310"/>
                <a:gd name="T5" fmla="*/ 571 h 1305"/>
                <a:gd name="T6" fmla="*/ 427 w 1310"/>
                <a:gd name="T7" fmla="*/ 682 h 1305"/>
                <a:gd name="T8" fmla="*/ 468 w 1310"/>
                <a:gd name="T9" fmla="*/ 783 h 1305"/>
                <a:gd name="T10" fmla="*/ 548 w 1310"/>
                <a:gd name="T11" fmla="*/ 853 h 1305"/>
                <a:gd name="T12" fmla="*/ 656 w 1310"/>
                <a:gd name="T13" fmla="*/ 881 h 1305"/>
                <a:gd name="T14" fmla="*/ 763 w 1310"/>
                <a:gd name="T15" fmla="*/ 856 h 1305"/>
                <a:gd name="T16" fmla="*/ 845 w 1310"/>
                <a:gd name="T17" fmla="*/ 787 h 1305"/>
                <a:gd name="T18" fmla="*/ 889 w 1310"/>
                <a:gd name="T19" fmla="*/ 687 h 1305"/>
                <a:gd name="T20" fmla="*/ 881 w 1310"/>
                <a:gd name="T21" fmla="*/ 576 h 1305"/>
                <a:gd name="T22" fmla="*/ 825 w 1310"/>
                <a:gd name="T23" fmla="*/ 484 h 1305"/>
                <a:gd name="T24" fmla="*/ 735 w 1310"/>
                <a:gd name="T25" fmla="*/ 427 h 1305"/>
                <a:gd name="T26" fmla="*/ 622 w 1310"/>
                <a:gd name="T27" fmla="*/ 0 h 1305"/>
                <a:gd name="T28" fmla="*/ 753 w 1310"/>
                <a:gd name="T29" fmla="*/ 11 h 1305"/>
                <a:gd name="T30" fmla="*/ 793 w 1310"/>
                <a:gd name="T31" fmla="*/ 59 h 1305"/>
                <a:gd name="T32" fmla="*/ 849 w 1310"/>
                <a:gd name="T33" fmla="*/ 150 h 1305"/>
                <a:gd name="T34" fmla="*/ 977 w 1310"/>
                <a:gd name="T35" fmla="*/ 158 h 1305"/>
                <a:gd name="T36" fmla="*/ 1037 w 1310"/>
                <a:gd name="T37" fmla="*/ 140 h 1305"/>
                <a:gd name="T38" fmla="*/ 1094 w 1310"/>
                <a:gd name="T39" fmla="*/ 167 h 1305"/>
                <a:gd name="T40" fmla="*/ 1179 w 1310"/>
                <a:gd name="T41" fmla="*/ 268 h 1305"/>
                <a:gd name="T42" fmla="*/ 1175 w 1310"/>
                <a:gd name="T43" fmla="*/ 329 h 1305"/>
                <a:gd name="T44" fmla="*/ 1146 w 1310"/>
                <a:gd name="T45" fmla="*/ 432 h 1305"/>
                <a:gd name="T46" fmla="*/ 1233 w 1310"/>
                <a:gd name="T47" fmla="*/ 523 h 1305"/>
                <a:gd name="T48" fmla="*/ 1289 w 1310"/>
                <a:gd name="T49" fmla="*/ 553 h 1305"/>
                <a:gd name="T50" fmla="*/ 1310 w 1310"/>
                <a:gd name="T51" fmla="*/ 612 h 1305"/>
                <a:gd name="T52" fmla="*/ 1298 w 1310"/>
                <a:gd name="T53" fmla="*/ 743 h 1305"/>
                <a:gd name="T54" fmla="*/ 1251 w 1310"/>
                <a:gd name="T55" fmla="*/ 785 h 1305"/>
                <a:gd name="T56" fmla="*/ 1157 w 1310"/>
                <a:gd name="T57" fmla="*/ 839 h 1305"/>
                <a:gd name="T58" fmla="*/ 1155 w 1310"/>
                <a:gd name="T59" fmla="*/ 969 h 1305"/>
                <a:gd name="T60" fmla="*/ 1174 w 1310"/>
                <a:gd name="T61" fmla="*/ 1029 h 1305"/>
                <a:gd name="T62" fmla="*/ 1146 w 1310"/>
                <a:gd name="T63" fmla="*/ 1086 h 1305"/>
                <a:gd name="T64" fmla="*/ 1045 w 1310"/>
                <a:gd name="T65" fmla="*/ 1171 h 1305"/>
                <a:gd name="T66" fmla="*/ 983 w 1310"/>
                <a:gd name="T67" fmla="*/ 1166 h 1305"/>
                <a:gd name="T68" fmla="*/ 874 w 1310"/>
                <a:gd name="T69" fmla="*/ 1134 h 1305"/>
                <a:gd name="T70" fmla="*/ 779 w 1310"/>
                <a:gd name="T71" fmla="*/ 1228 h 1305"/>
                <a:gd name="T72" fmla="*/ 749 w 1310"/>
                <a:gd name="T73" fmla="*/ 1284 h 1305"/>
                <a:gd name="T74" fmla="*/ 690 w 1310"/>
                <a:gd name="T75" fmla="*/ 1305 h 1305"/>
                <a:gd name="T76" fmla="*/ 558 w 1310"/>
                <a:gd name="T77" fmla="*/ 1293 h 1305"/>
                <a:gd name="T78" fmla="*/ 517 w 1310"/>
                <a:gd name="T79" fmla="*/ 1246 h 1305"/>
                <a:gd name="T80" fmla="*/ 465 w 1310"/>
                <a:gd name="T81" fmla="*/ 1143 h 1305"/>
                <a:gd name="T82" fmla="*/ 335 w 1310"/>
                <a:gd name="T83" fmla="*/ 1146 h 1305"/>
                <a:gd name="T84" fmla="*/ 273 w 1310"/>
                <a:gd name="T85" fmla="*/ 1165 h 1305"/>
                <a:gd name="T86" fmla="*/ 216 w 1310"/>
                <a:gd name="T87" fmla="*/ 1138 h 1305"/>
                <a:gd name="T88" fmla="*/ 132 w 1310"/>
                <a:gd name="T89" fmla="*/ 1037 h 1305"/>
                <a:gd name="T90" fmla="*/ 137 w 1310"/>
                <a:gd name="T91" fmla="*/ 975 h 1305"/>
                <a:gd name="T92" fmla="*/ 172 w 1310"/>
                <a:gd name="T93" fmla="*/ 868 h 1305"/>
                <a:gd name="T94" fmla="*/ 78 w 1310"/>
                <a:gd name="T95" fmla="*/ 782 h 1305"/>
                <a:gd name="T96" fmla="*/ 22 w 1310"/>
                <a:gd name="T97" fmla="*/ 751 h 1305"/>
                <a:gd name="T98" fmla="*/ 0 w 1310"/>
                <a:gd name="T99" fmla="*/ 692 h 1305"/>
                <a:gd name="T100" fmla="*/ 12 w 1310"/>
                <a:gd name="T101" fmla="*/ 561 h 1305"/>
                <a:gd name="T102" fmla="*/ 60 w 1310"/>
                <a:gd name="T103" fmla="*/ 520 h 1305"/>
                <a:gd name="T104" fmla="*/ 157 w 1310"/>
                <a:gd name="T105" fmla="*/ 466 h 1305"/>
                <a:gd name="T106" fmla="*/ 156 w 1310"/>
                <a:gd name="T107" fmla="*/ 336 h 1305"/>
                <a:gd name="T108" fmla="*/ 138 w 1310"/>
                <a:gd name="T109" fmla="*/ 276 h 1305"/>
                <a:gd name="T110" fmla="*/ 164 w 1310"/>
                <a:gd name="T111" fmla="*/ 219 h 1305"/>
                <a:gd name="T112" fmla="*/ 266 w 1310"/>
                <a:gd name="T113" fmla="*/ 134 h 1305"/>
                <a:gd name="T114" fmla="*/ 329 w 1310"/>
                <a:gd name="T115" fmla="*/ 139 h 1305"/>
                <a:gd name="T116" fmla="*/ 434 w 1310"/>
                <a:gd name="T117" fmla="*/ 164 h 1305"/>
                <a:gd name="T118" fmla="*/ 532 w 1310"/>
                <a:gd name="T119" fmla="*/ 77 h 1305"/>
                <a:gd name="T120" fmla="*/ 562 w 1310"/>
                <a:gd name="T121" fmla="*/ 21 h 1305"/>
                <a:gd name="T122" fmla="*/ 622 w 1310"/>
                <a:gd name="T123" fmla="*/ 0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10" h="1305">
                  <a:moveTo>
                    <a:pt x="661" y="414"/>
                  </a:moveTo>
                  <a:lnTo>
                    <a:pt x="624" y="417"/>
                  </a:lnTo>
                  <a:lnTo>
                    <a:pt x="587" y="425"/>
                  </a:lnTo>
                  <a:lnTo>
                    <a:pt x="553" y="439"/>
                  </a:lnTo>
                  <a:lnTo>
                    <a:pt x="522" y="457"/>
                  </a:lnTo>
                  <a:lnTo>
                    <a:pt x="495" y="480"/>
                  </a:lnTo>
                  <a:lnTo>
                    <a:pt x="471" y="507"/>
                  </a:lnTo>
                  <a:lnTo>
                    <a:pt x="452" y="537"/>
                  </a:lnTo>
                  <a:lnTo>
                    <a:pt x="437" y="571"/>
                  </a:lnTo>
                  <a:lnTo>
                    <a:pt x="428" y="606"/>
                  </a:lnTo>
                  <a:lnTo>
                    <a:pt x="425" y="644"/>
                  </a:lnTo>
                  <a:lnTo>
                    <a:pt x="427" y="682"/>
                  </a:lnTo>
                  <a:lnTo>
                    <a:pt x="436" y="718"/>
                  </a:lnTo>
                  <a:lnTo>
                    <a:pt x="449" y="751"/>
                  </a:lnTo>
                  <a:lnTo>
                    <a:pt x="468" y="783"/>
                  </a:lnTo>
                  <a:lnTo>
                    <a:pt x="491" y="810"/>
                  </a:lnTo>
                  <a:lnTo>
                    <a:pt x="518" y="834"/>
                  </a:lnTo>
                  <a:lnTo>
                    <a:pt x="548" y="853"/>
                  </a:lnTo>
                  <a:lnTo>
                    <a:pt x="581" y="868"/>
                  </a:lnTo>
                  <a:lnTo>
                    <a:pt x="618" y="877"/>
                  </a:lnTo>
                  <a:lnTo>
                    <a:pt x="656" y="881"/>
                  </a:lnTo>
                  <a:lnTo>
                    <a:pt x="693" y="878"/>
                  </a:lnTo>
                  <a:lnTo>
                    <a:pt x="729" y="870"/>
                  </a:lnTo>
                  <a:lnTo>
                    <a:pt x="763" y="856"/>
                  </a:lnTo>
                  <a:lnTo>
                    <a:pt x="794" y="837"/>
                  </a:lnTo>
                  <a:lnTo>
                    <a:pt x="821" y="814"/>
                  </a:lnTo>
                  <a:lnTo>
                    <a:pt x="845" y="787"/>
                  </a:lnTo>
                  <a:lnTo>
                    <a:pt x="864" y="756"/>
                  </a:lnTo>
                  <a:lnTo>
                    <a:pt x="880" y="723"/>
                  </a:lnTo>
                  <a:lnTo>
                    <a:pt x="889" y="687"/>
                  </a:lnTo>
                  <a:lnTo>
                    <a:pt x="892" y="650"/>
                  </a:lnTo>
                  <a:lnTo>
                    <a:pt x="890" y="612"/>
                  </a:lnTo>
                  <a:lnTo>
                    <a:pt x="881" y="576"/>
                  </a:lnTo>
                  <a:lnTo>
                    <a:pt x="867" y="542"/>
                  </a:lnTo>
                  <a:lnTo>
                    <a:pt x="848" y="512"/>
                  </a:lnTo>
                  <a:lnTo>
                    <a:pt x="825" y="484"/>
                  </a:lnTo>
                  <a:lnTo>
                    <a:pt x="798" y="460"/>
                  </a:lnTo>
                  <a:lnTo>
                    <a:pt x="768" y="441"/>
                  </a:lnTo>
                  <a:lnTo>
                    <a:pt x="735" y="427"/>
                  </a:lnTo>
                  <a:lnTo>
                    <a:pt x="699" y="417"/>
                  </a:lnTo>
                  <a:lnTo>
                    <a:pt x="661" y="414"/>
                  </a:lnTo>
                  <a:close/>
                  <a:moveTo>
                    <a:pt x="622" y="0"/>
                  </a:moveTo>
                  <a:lnTo>
                    <a:pt x="711" y="1"/>
                  </a:lnTo>
                  <a:lnTo>
                    <a:pt x="733" y="3"/>
                  </a:lnTo>
                  <a:lnTo>
                    <a:pt x="753" y="11"/>
                  </a:lnTo>
                  <a:lnTo>
                    <a:pt x="770" y="24"/>
                  </a:lnTo>
                  <a:lnTo>
                    <a:pt x="784" y="40"/>
                  </a:lnTo>
                  <a:lnTo>
                    <a:pt x="793" y="59"/>
                  </a:lnTo>
                  <a:lnTo>
                    <a:pt x="798" y="80"/>
                  </a:lnTo>
                  <a:lnTo>
                    <a:pt x="804" y="135"/>
                  </a:lnTo>
                  <a:lnTo>
                    <a:pt x="849" y="150"/>
                  </a:lnTo>
                  <a:lnTo>
                    <a:pt x="893" y="169"/>
                  </a:lnTo>
                  <a:lnTo>
                    <a:pt x="934" y="191"/>
                  </a:lnTo>
                  <a:lnTo>
                    <a:pt x="977" y="158"/>
                  </a:lnTo>
                  <a:lnTo>
                    <a:pt x="996" y="147"/>
                  </a:lnTo>
                  <a:lnTo>
                    <a:pt x="1016" y="141"/>
                  </a:lnTo>
                  <a:lnTo>
                    <a:pt x="1037" y="140"/>
                  </a:lnTo>
                  <a:lnTo>
                    <a:pt x="1058" y="144"/>
                  </a:lnTo>
                  <a:lnTo>
                    <a:pt x="1077" y="153"/>
                  </a:lnTo>
                  <a:lnTo>
                    <a:pt x="1094" y="167"/>
                  </a:lnTo>
                  <a:lnTo>
                    <a:pt x="1158" y="231"/>
                  </a:lnTo>
                  <a:lnTo>
                    <a:pt x="1171" y="248"/>
                  </a:lnTo>
                  <a:lnTo>
                    <a:pt x="1179" y="268"/>
                  </a:lnTo>
                  <a:lnTo>
                    <a:pt x="1183" y="288"/>
                  </a:lnTo>
                  <a:lnTo>
                    <a:pt x="1181" y="309"/>
                  </a:lnTo>
                  <a:lnTo>
                    <a:pt x="1175" y="329"/>
                  </a:lnTo>
                  <a:lnTo>
                    <a:pt x="1163" y="348"/>
                  </a:lnTo>
                  <a:lnTo>
                    <a:pt x="1126" y="392"/>
                  </a:lnTo>
                  <a:lnTo>
                    <a:pt x="1146" y="432"/>
                  </a:lnTo>
                  <a:lnTo>
                    <a:pt x="1163" y="473"/>
                  </a:lnTo>
                  <a:lnTo>
                    <a:pt x="1176" y="516"/>
                  </a:lnTo>
                  <a:lnTo>
                    <a:pt x="1233" y="523"/>
                  </a:lnTo>
                  <a:lnTo>
                    <a:pt x="1254" y="529"/>
                  </a:lnTo>
                  <a:lnTo>
                    <a:pt x="1273" y="539"/>
                  </a:lnTo>
                  <a:lnTo>
                    <a:pt x="1289" y="553"/>
                  </a:lnTo>
                  <a:lnTo>
                    <a:pt x="1300" y="570"/>
                  </a:lnTo>
                  <a:lnTo>
                    <a:pt x="1308" y="590"/>
                  </a:lnTo>
                  <a:lnTo>
                    <a:pt x="1310" y="612"/>
                  </a:lnTo>
                  <a:lnTo>
                    <a:pt x="1309" y="702"/>
                  </a:lnTo>
                  <a:lnTo>
                    <a:pt x="1306" y="723"/>
                  </a:lnTo>
                  <a:lnTo>
                    <a:pt x="1298" y="743"/>
                  </a:lnTo>
                  <a:lnTo>
                    <a:pt x="1286" y="760"/>
                  </a:lnTo>
                  <a:lnTo>
                    <a:pt x="1270" y="775"/>
                  </a:lnTo>
                  <a:lnTo>
                    <a:pt x="1251" y="785"/>
                  </a:lnTo>
                  <a:lnTo>
                    <a:pt x="1230" y="790"/>
                  </a:lnTo>
                  <a:lnTo>
                    <a:pt x="1171" y="796"/>
                  </a:lnTo>
                  <a:lnTo>
                    <a:pt x="1157" y="839"/>
                  </a:lnTo>
                  <a:lnTo>
                    <a:pt x="1138" y="880"/>
                  </a:lnTo>
                  <a:lnTo>
                    <a:pt x="1116" y="920"/>
                  </a:lnTo>
                  <a:lnTo>
                    <a:pt x="1155" y="969"/>
                  </a:lnTo>
                  <a:lnTo>
                    <a:pt x="1166" y="988"/>
                  </a:lnTo>
                  <a:lnTo>
                    <a:pt x="1173" y="1008"/>
                  </a:lnTo>
                  <a:lnTo>
                    <a:pt x="1174" y="1029"/>
                  </a:lnTo>
                  <a:lnTo>
                    <a:pt x="1170" y="1050"/>
                  </a:lnTo>
                  <a:lnTo>
                    <a:pt x="1161" y="1069"/>
                  </a:lnTo>
                  <a:lnTo>
                    <a:pt x="1146" y="1086"/>
                  </a:lnTo>
                  <a:lnTo>
                    <a:pt x="1082" y="1149"/>
                  </a:lnTo>
                  <a:lnTo>
                    <a:pt x="1065" y="1162"/>
                  </a:lnTo>
                  <a:lnTo>
                    <a:pt x="1045" y="1171"/>
                  </a:lnTo>
                  <a:lnTo>
                    <a:pt x="1024" y="1174"/>
                  </a:lnTo>
                  <a:lnTo>
                    <a:pt x="1003" y="1172"/>
                  </a:lnTo>
                  <a:lnTo>
                    <a:pt x="983" y="1166"/>
                  </a:lnTo>
                  <a:lnTo>
                    <a:pt x="965" y="1154"/>
                  </a:lnTo>
                  <a:lnTo>
                    <a:pt x="915" y="1114"/>
                  </a:lnTo>
                  <a:lnTo>
                    <a:pt x="874" y="1134"/>
                  </a:lnTo>
                  <a:lnTo>
                    <a:pt x="831" y="1151"/>
                  </a:lnTo>
                  <a:lnTo>
                    <a:pt x="787" y="1164"/>
                  </a:lnTo>
                  <a:lnTo>
                    <a:pt x="779" y="1228"/>
                  </a:lnTo>
                  <a:lnTo>
                    <a:pt x="773" y="1249"/>
                  </a:lnTo>
                  <a:lnTo>
                    <a:pt x="763" y="1268"/>
                  </a:lnTo>
                  <a:lnTo>
                    <a:pt x="749" y="1284"/>
                  </a:lnTo>
                  <a:lnTo>
                    <a:pt x="731" y="1296"/>
                  </a:lnTo>
                  <a:lnTo>
                    <a:pt x="711" y="1303"/>
                  </a:lnTo>
                  <a:lnTo>
                    <a:pt x="690" y="1305"/>
                  </a:lnTo>
                  <a:lnTo>
                    <a:pt x="600" y="1304"/>
                  </a:lnTo>
                  <a:lnTo>
                    <a:pt x="577" y="1301"/>
                  </a:lnTo>
                  <a:lnTo>
                    <a:pt x="558" y="1293"/>
                  </a:lnTo>
                  <a:lnTo>
                    <a:pt x="540" y="1281"/>
                  </a:lnTo>
                  <a:lnTo>
                    <a:pt x="527" y="1265"/>
                  </a:lnTo>
                  <a:lnTo>
                    <a:pt x="517" y="1246"/>
                  </a:lnTo>
                  <a:lnTo>
                    <a:pt x="512" y="1225"/>
                  </a:lnTo>
                  <a:lnTo>
                    <a:pt x="505" y="1157"/>
                  </a:lnTo>
                  <a:lnTo>
                    <a:pt x="465" y="1143"/>
                  </a:lnTo>
                  <a:lnTo>
                    <a:pt x="425" y="1126"/>
                  </a:lnTo>
                  <a:lnTo>
                    <a:pt x="388" y="1106"/>
                  </a:lnTo>
                  <a:lnTo>
                    <a:pt x="335" y="1146"/>
                  </a:lnTo>
                  <a:lnTo>
                    <a:pt x="315" y="1158"/>
                  </a:lnTo>
                  <a:lnTo>
                    <a:pt x="294" y="1164"/>
                  </a:lnTo>
                  <a:lnTo>
                    <a:pt x="273" y="1165"/>
                  </a:lnTo>
                  <a:lnTo>
                    <a:pt x="253" y="1161"/>
                  </a:lnTo>
                  <a:lnTo>
                    <a:pt x="233" y="1152"/>
                  </a:lnTo>
                  <a:lnTo>
                    <a:pt x="216" y="1138"/>
                  </a:lnTo>
                  <a:lnTo>
                    <a:pt x="154" y="1074"/>
                  </a:lnTo>
                  <a:lnTo>
                    <a:pt x="140" y="1057"/>
                  </a:lnTo>
                  <a:lnTo>
                    <a:pt x="132" y="1037"/>
                  </a:lnTo>
                  <a:lnTo>
                    <a:pt x="129" y="1017"/>
                  </a:lnTo>
                  <a:lnTo>
                    <a:pt x="130" y="996"/>
                  </a:lnTo>
                  <a:lnTo>
                    <a:pt x="137" y="975"/>
                  </a:lnTo>
                  <a:lnTo>
                    <a:pt x="148" y="957"/>
                  </a:lnTo>
                  <a:lnTo>
                    <a:pt x="191" y="904"/>
                  </a:lnTo>
                  <a:lnTo>
                    <a:pt x="172" y="868"/>
                  </a:lnTo>
                  <a:lnTo>
                    <a:pt x="157" y="829"/>
                  </a:lnTo>
                  <a:lnTo>
                    <a:pt x="144" y="790"/>
                  </a:lnTo>
                  <a:lnTo>
                    <a:pt x="78" y="782"/>
                  </a:lnTo>
                  <a:lnTo>
                    <a:pt x="57" y="776"/>
                  </a:lnTo>
                  <a:lnTo>
                    <a:pt x="37" y="766"/>
                  </a:lnTo>
                  <a:lnTo>
                    <a:pt x="22" y="751"/>
                  </a:lnTo>
                  <a:lnTo>
                    <a:pt x="10" y="733"/>
                  </a:lnTo>
                  <a:lnTo>
                    <a:pt x="3" y="714"/>
                  </a:lnTo>
                  <a:lnTo>
                    <a:pt x="0" y="692"/>
                  </a:lnTo>
                  <a:lnTo>
                    <a:pt x="1" y="602"/>
                  </a:lnTo>
                  <a:lnTo>
                    <a:pt x="4" y="580"/>
                  </a:lnTo>
                  <a:lnTo>
                    <a:pt x="12" y="561"/>
                  </a:lnTo>
                  <a:lnTo>
                    <a:pt x="24" y="544"/>
                  </a:lnTo>
                  <a:lnTo>
                    <a:pt x="40" y="530"/>
                  </a:lnTo>
                  <a:lnTo>
                    <a:pt x="60" y="520"/>
                  </a:lnTo>
                  <a:lnTo>
                    <a:pt x="81" y="515"/>
                  </a:lnTo>
                  <a:lnTo>
                    <a:pt x="143" y="509"/>
                  </a:lnTo>
                  <a:lnTo>
                    <a:pt x="157" y="466"/>
                  </a:lnTo>
                  <a:lnTo>
                    <a:pt x="174" y="425"/>
                  </a:lnTo>
                  <a:lnTo>
                    <a:pt x="194" y="385"/>
                  </a:lnTo>
                  <a:lnTo>
                    <a:pt x="156" y="336"/>
                  </a:lnTo>
                  <a:lnTo>
                    <a:pt x="145" y="317"/>
                  </a:lnTo>
                  <a:lnTo>
                    <a:pt x="139" y="297"/>
                  </a:lnTo>
                  <a:lnTo>
                    <a:pt x="138" y="276"/>
                  </a:lnTo>
                  <a:lnTo>
                    <a:pt x="142" y="255"/>
                  </a:lnTo>
                  <a:lnTo>
                    <a:pt x="151" y="236"/>
                  </a:lnTo>
                  <a:lnTo>
                    <a:pt x="164" y="219"/>
                  </a:lnTo>
                  <a:lnTo>
                    <a:pt x="229" y="156"/>
                  </a:lnTo>
                  <a:lnTo>
                    <a:pt x="246" y="142"/>
                  </a:lnTo>
                  <a:lnTo>
                    <a:pt x="266" y="134"/>
                  </a:lnTo>
                  <a:lnTo>
                    <a:pt x="286" y="130"/>
                  </a:lnTo>
                  <a:lnTo>
                    <a:pt x="307" y="132"/>
                  </a:lnTo>
                  <a:lnTo>
                    <a:pt x="329" y="139"/>
                  </a:lnTo>
                  <a:lnTo>
                    <a:pt x="347" y="150"/>
                  </a:lnTo>
                  <a:lnTo>
                    <a:pt x="391" y="186"/>
                  </a:lnTo>
                  <a:lnTo>
                    <a:pt x="434" y="164"/>
                  </a:lnTo>
                  <a:lnTo>
                    <a:pt x="479" y="146"/>
                  </a:lnTo>
                  <a:lnTo>
                    <a:pt x="525" y="132"/>
                  </a:lnTo>
                  <a:lnTo>
                    <a:pt x="532" y="77"/>
                  </a:lnTo>
                  <a:lnTo>
                    <a:pt x="537" y="55"/>
                  </a:lnTo>
                  <a:lnTo>
                    <a:pt x="547" y="37"/>
                  </a:lnTo>
                  <a:lnTo>
                    <a:pt x="562" y="21"/>
                  </a:lnTo>
                  <a:lnTo>
                    <a:pt x="579" y="9"/>
                  </a:lnTo>
                  <a:lnTo>
                    <a:pt x="600" y="2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solidFill>
                <a:srgbClr val="92D05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</p:grpSp>
      <p:grpSp>
        <p:nvGrpSpPr>
          <p:cNvPr id="35" name="Group 18"/>
          <p:cNvGrpSpPr>
            <a:grpSpLocks noChangeAspect="1"/>
          </p:cNvGrpSpPr>
          <p:nvPr/>
        </p:nvGrpSpPr>
        <p:grpSpPr bwMode="auto">
          <a:xfrm>
            <a:off x="1018840" y="2369035"/>
            <a:ext cx="508000" cy="541338"/>
            <a:chOff x="419" y="545"/>
            <a:chExt cx="320" cy="341"/>
          </a:xfrm>
          <a:noFill/>
        </p:grpSpPr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419" y="631"/>
              <a:ext cx="154" cy="255"/>
            </a:xfrm>
            <a:custGeom>
              <a:avLst/>
              <a:gdLst>
                <a:gd name="T0" fmla="*/ 702 w 1536"/>
                <a:gd name="T1" fmla="*/ 965 h 2552"/>
                <a:gd name="T2" fmla="*/ 659 w 1536"/>
                <a:gd name="T3" fmla="*/ 993 h 2552"/>
                <a:gd name="T4" fmla="*/ 625 w 1536"/>
                <a:gd name="T5" fmla="*/ 1041 h 2552"/>
                <a:gd name="T6" fmla="*/ 601 w 1536"/>
                <a:gd name="T7" fmla="*/ 1104 h 2552"/>
                <a:gd name="T8" fmla="*/ 591 w 1536"/>
                <a:gd name="T9" fmla="*/ 1180 h 2552"/>
                <a:gd name="T10" fmla="*/ 597 w 1536"/>
                <a:gd name="T11" fmla="*/ 1262 h 2552"/>
                <a:gd name="T12" fmla="*/ 616 w 1536"/>
                <a:gd name="T13" fmla="*/ 1335 h 2552"/>
                <a:gd name="T14" fmla="*/ 647 w 1536"/>
                <a:gd name="T15" fmla="*/ 1395 h 2552"/>
                <a:gd name="T16" fmla="*/ 688 w 1536"/>
                <a:gd name="T17" fmla="*/ 1439 h 2552"/>
                <a:gd name="T18" fmla="*/ 733 w 1536"/>
                <a:gd name="T19" fmla="*/ 1460 h 2552"/>
                <a:gd name="T20" fmla="*/ 783 w 1536"/>
                <a:gd name="T21" fmla="*/ 1457 h 2552"/>
                <a:gd name="T22" fmla="*/ 826 w 1536"/>
                <a:gd name="T23" fmla="*/ 1429 h 2552"/>
                <a:gd name="T24" fmla="*/ 861 w 1536"/>
                <a:gd name="T25" fmla="*/ 1382 h 2552"/>
                <a:gd name="T26" fmla="*/ 884 w 1536"/>
                <a:gd name="T27" fmla="*/ 1319 h 2552"/>
                <a:gd name="T28" fmla="*/ 894 w 1536"/>
                <a:gd name="T29" fmla="*/ 1243 h 2552"/>
                <a:gd name="T30" fmla="*/ 889 w 1536"/>
                <a:gd name="T31" fmla="*/ 1161 h 2552"/>
                <a:gd name="T32" fmla="*/ 869 w 1536"/>
                <a:gd name="T33" fmla="*/ 1087 h 2552"/>
                <a:gd name="T34" fmla="*/ 838 w 1536"/>
                <a:gd name="T35" fmla="*/ 1027 h 2552"/>
                <a:gd name="T36" fmla="*/ 798 w 1536"/>
                <a:gd name="T37" fmla="*/ 984 h 2552"/>
                <a:gd name="T38" fmla="*/ 751 w 1536"/>
                <a:gd name="T39" fmla="*/ 962 h 2552"/>
                <a:gd name="T40" fmla="*/ 93 w 1536"/>
                <a:gd name="T41" fmla="*/ 0 h 2552"/>
                <a:gd name="T42" fmla="*/ 136 w 1536"/>
                <a:gd name="T43" fmla="*/ 9 h 2552"/>
                <a:gd name="T44" fmla="*/ 1498 w 1536"/>
                <a:gd name="T45" fmla="*/ 619 h 2552"/>
                <a:gd name="T46" fmla="*/ 1526 w 1536"/>
                <a:gd name="T47" fmla="*/ 653 h 2552"/>
                <a:gd name="T48" fmla="*/ 1536 w 1536"/>
                <a:gd name="T49" fmla="*/ 696 h 2552"/>
                <a:gd name="T50" fmla="*/ 1533 w 1536"/>
                <a:gd name="T51" fmla="*/ 2478 h 2552"/>
                <a:gd name="T52" fmla="*/ 1514 w 1536"/>
                <a:gd name="T53" fmla="*/ 2516 h 2552"/>
                <a:gd name="T54" fmla="*/ 1483 w 1536"/>
                <a:gd name="T55" fmla="*/ 2541 h 2552"/>
                <a:gd name="T56" fmla="*/ 1443 w 1536"/>
                <a:gd name="T57" fmla="*/ 2552 h 2552"/>
                <a:gd name="T58" fmla="*/ 1400 w 1536"/>
                <a:gd name="T59" fmla="*/ 2543 h 2552"/>
                <a:gd name="T60" fmla="*/ 86 w 1536"/>
                <a:gd name="T61" fmla="*/ 1955 h 2552"/>
                <a:gd name="T62" fmla="*/ 40 w 1536"/>
                <a:gd name="T63" fmla="*/ 1911 h 2552"/>
                <a:gd name="T64" fmla="*/ 10 w 1536"/>
                <a:gd name="T65" fmla="*/ 1856 h 2552"/>
                <a:gd name="T66" fmla="*/ 0 w 1536"/>
                <a:gd name="T67" fmla="*/ 1794 h 2552"/>
                <a:gd name="T68" fmla="*/ 3 w 1536"/>
                <a:gd name="T69" fmla="*/ 74 h 2552"/>
                <a:gd name="T70" fmla="*/ 21 w 1536"/>
                <a:gd name="T71" fmla="*/ 37 h 2552"/>
                <a:gd name="T72" fmla="*/ 53 w 1536"/>
                <a:gd name="T73" fmla="*/ 11 h 2552"/>
                <a:gd name="T74" fmla="*/ 93 w 1536"/>
                <a:gd name="T75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6" h="2552">
                  <a:moveTo>
                    <a:pt x="727" y="961"/>
                  </a:moveTo>
                  <a:lnTo>
                    <a:pt x="702" y="965"/>
                  </a:lnTo>
                  <a:lnTo>
                    <a:pt x="679" y="977"/>
                  </a:lnTo>
                  <a:lnTo>
                    <a:pt x="659" y="993"/>
                  </a:lnTo>
                  <a:lnTo>
                    <a:pt x="641" y="1015"/>
                  </a:lnTo>
                  <a:lnTo>
                    <a:pt x="625" y="1041"/>
                  </a:lnTo>
                  <a:lnTo>
                    <a:pt x="611" y="1071"/>
                  </a:lnTo>
                  <a:lnTo>
                    <a:pt x="601" y="1104"/>
                  </a:lnTo>
                  <a:lnTo>
                    <a:pt x="595" y="1141"/>
                  </a:lnTo>
                  <a:lnTo>
                    <a:pt x="591" y="1180"/>
                  </a:lnTo>
                  <a:lnTo>
                    <a:pt x="591" y="1221"/>
                  </a:lnTo>
                  <a:lnTo>
                    <a:pt x="597" y="1262"/>
                  </a:lnTo>
                  <a:lnTo>
                    <a:pt x="605" y="1300"/>
                  </a:lnTo>
                  <a:lnTo>
                    <a:pt x="616" y="1335"/>
                  </a:lnTo>
                  <a:lnTo>
                    <a:pt x="630" y="1367"/>
                  </a:lnTo>
                  <a:lnTo>
                    <a:pt x="647" y="1395"/>
                  </a:lnTo>
                  <a:lnTo>
                    <a:pt x="666" y="1419"/>
                  </a:lnTo>
                  <a:lnTo>
                    <a:pt x="688" y="1439"/>
                  </a:lnTo>
                  <a:lnTo>
                    <a:pt x="709" y="1452"/>
                  </a:lnTo>
                  <a:lnTo>
                    <a:pt x="733" y="1460"/>
                  </a:lnTo>
                  <a:lnTo>
                    <a:pt x="758" y="1462"/>
                  </a:lnTo>
                  <a:lnTo>
                    <a:pt x="783" y="1457"/>
                  </a:lnTo>
                  <a:lnTo>
                    <a:pt x="805" y="1446"/>
                  </a:lnTo>
                  <a:lnTo>
                    <a:pt x="826" y="1429"/>
                  </a:lnTo>
                  <a:lnTo>
                    <a:pt x="844" y="1408"/>
                  </a:lnTo>
                  <a:lnTo>
                    <a:pt x="861" y="1382"/>
                  </a:lnTo>
                  <a:lnTo>
                    <a:pt x="873" y="1352"/>
                  </a:lnTo>
                  <a:lnTo>
                    <a:pt x="884" y="1319"/>
                  </a:lnTo>
                  <a:lnTo>
                    <a:pt x="891" y="1281"/>
                  </a:lnTo>
                  <a:lnTo>
                    <a:pt x="894" y="1243"/>
                  </a:lnTo>
                  <a:lnTo>
                    <a:pt x="893" y="1201"/>
                  </a:lnTo>
                  <a:lnTo>
                    <a:pt x="889" y="1161"/>
                  </a:lnTo>
                  <a:lnTo>
                    <a:pt x="880" y="1123"/>
                  </a:lnTo>
                  <a:lnTo>
                    <a:pt x="869" y="1087"/>
                  </a:lnTo>
                  <a:lnTo>
                    <a:pt x="855" y="1055"/>
                  </a:lnTo>
                  <a:lnTo>
                    <a:pt x="838" y="1027"/>
                  </a:lnTo>
                  <a:lnTo>
                    <a:pt x="818" y="1003"/>
                  </a:lnTo>
                  <a:lnTo>
                    <a:pt x="798" y="984"/>
                  </a:lnTo>
                  <a:lnTo>
                    <a:pt x="775" y="970"/>
                  </a:lnTo>
                  <a:lnTo>
                    <a:pt x="751" y="962"/>
                  </a:lnTo>
                  <a:lnTo>
                    <a:pt x="727" y="961"/>
                  </a:lnTo>
                  <a:close/>
                  <a:moveTo>
                    <a:pt x="93" y="0"/>
                  </a:moveTo>
                  <a:lnTo>
                    <a:pt x="114" y="1"/>
                  </a:lnTo>
                  <a:lnTo>
                    <a:pt x="136" y="9"/>
                  </a:lnTo>
                  <a:lnTo>
                    <a:pt x="1479" y="608"/>
                  </a:lnTo>
                  <a:lnTo>
                    <a:pt x="1498" y="619"/>
                  </a:lnTo>
                  <a:lnTo>
                    <a:pt x="1514" y="635"/>
                  </a:lnTo>
                  <a:lnTo>
                    <a:pt x="1526" y="653"/>
                  </a:lnTo>
                  <a:lnTo>
                    <a:pt x="1533" y="674"/>
                  </a:lnTo>
                  <a:lnTo>
                    <a:pt x="1536" y="696"/>
                  </a:lnTo>
                  <a:lnTo>
                    <a:pt x="1536" y="2455"/>
                  </a:lnTo>
                  <a:lnTo>
                    <a:pt x="1533" y="2478"/>
                  </a:lnTo>
                  <a:lnTo>
                    <a:pt x="1526" y="2498"/>
                  </a:lnTo>
                  <a:lnTo>
                    <a:pt x="1514" y="2516"/>
                  </a:lnTo>
                  <a:lnTo>
                    <a:pt x="1500" y="2530"/>
                  </a:lnTo>
                  <a:lnTo>
                    <a:pt x="1483" y="2541"/>
                  </a:lnTo>
                  <a:lnTo>
                    <a:pt x="1464" y="2549"/>
                  </a:lnTo>
                  <a:lnTo>
                    <a:pt x="1443" y="2552"/>
                  </a:lnTo>
                  <a:lnTo>
                    <a:pt x="1421" y="2551"/>
                  </a:lnTo>
                  <a:lnTo>
                    <a:pt x="1400" y="2543"/>
                  </a:lnTo>
                  <a:lnTo>
                    <a:pt x="114" y="1970"/>
                  </a:lnTo>
                  <a:lnTo>
                    <a:pt x="86" y="1955"/>
                  </a:lnTo>
                  <a:lnTo>
                    <a:pt x="61" y="1935"/>
                  </a:lnTo>
                  <a:lnTo>
                    <a:pt x="40" y="1911"/>
                  </a:lnTo>
                  <a:lnTo>
                    <a:pt x="23" y="1885"/>
                  </a:lnTo>
                  <a:lnTo>
                    <a:pt x="10" y="1856"/>
                  </a:lnTo>
                  <a:lnTo>
                    <a:pt x="3" y="1826"/>
                  </a:lnTo>
                  <a:lnTo>
                    <a:pt x="0" y="1794"/>
                  </a:lnTo>
                  <a:lnTo>
                    <a:pt x="0" y="97"/>
                  </a:lnTo>
                  <a:lnTo>
                    <a:pt x="3" y="74"/>
                  </a:lnTo>
                  <a:lnTo>
                    <a:pt x="9" y="54"/>
                  </a:lnTo>
                  <a:lnTo>
                    <a:pt x="21" y="37"/>
                  </a:lnTo>
                  <a:lnTo>
                    <a:pt x="35" y="22"/>
                  </a:lnTo>
                  <a:lnTo>
                    <a:pt x="53" y="11"/>
                  </a:lnTo>
                  <a:lnTo>
                    <a:pt x="72" y="3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solidFill>
                <a:schemeClr val="accent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586" y="631"/>
              <a:ext cx="153" cy="255"/>
            </a:xfrm>
            <a:custGeom>
              <a:avLst/>
              <a:gdLst>
                <a:gd name="T0" fmla="*/ 483 w 1535"/>
                <a:gd name="T1" fmla="*/ 1488 h 2552"/>
                <a:gd name="T2" fmla="*/ 437 w 1535"/>
                <a:gd name="T3" fmla="*/ 1510 h 2552"/>
                <a:gd name="T4" fmla="*/ 396 w 1535"/>
                <a:gd name="T5" fmla="*/ 1554 h 2552"/>
                <a:gd name="T6" fmla="*/ 365 w 1535"/>
                <a:gd name="T7" fmla="*/ 1614 h 2552"/>
                <a:gd name="T8" fmla="*/ 346 w 1535"/>
                <a:gd name="T9" fmla="*/ 1687 h 2552"/>
                <a:gd name="T10" fmla="*/ 341 w 1535"/>
                <a:gd name="T11" fmla="*/ 1769 h 2552"/>
                <a:gd name="T12" fmla="*/ 351 w 1535"/>
                <a:gd name="T13" fmla="*/ 1844 h 2552"/>
                <a:gd name="T14" fmla="*/ 375 w 1535"/>
                <a:gd name="T15" fmla="*/ 1908 h 2552"/>
                <a:gd name="T16" fmla="*/ 409 w 1535"/>
                <a:gd name="T17" fmla="*/ 1956 h 2552"/>
                <a:gd name="T18" fmla="*/ 452 w 1535"/>
                <a:gd name="T19" fmla="*/ 1984 h 2552"/>
                <a:gd name="T20" fmla="*/ 501 w 1535"/>
                <a:gd name="T21" fmla="*/ 1987 h 2552"/>
                <a:gd name="T22" fmla="*/ 548 w 1535"/>
                <a:gd name="T23" fmla="*/ 1964 h 2552"/>
                <a:gd name="T24" fmla="*/ 587 w 1535"/>
                <a:gd name="T25" fmla="*/ 1922 h 2552"/>
                <a:gd name="T26" fmla="*/ 619 w 1535"/>
                <a:gd name="T27" fmla="*/ 1862 h 2552"/>
                <a:gd name="T28" fmla="*/ 638 w 1535"/>
                <a:gd name="T29" fmla="*/ 1788 h 2552"/>
                <a:gd name="T30" fmla="*/ 643 w 1535"/>
                <a:gd name="T31" fmla="*/ 1706 h 2552"/>
                <a:gd name="T32" fmla="*/ 634 w 1535"/>
                <a:gd name="T33" fmla="*/ 1631 h 2552"/>
                <a:gd name="T34" fmla="*/ 610 w 1535"/>
                <a:gd name="T35" fmla="*/ 1567 h 2552"/>
                <a:gd name="T36" fmla="*/ 576 w 1535"/>
                <a:gd name="T37" fmla="*/ 1520 h 2552"/>
                <a:gd name="T38" fmla="*/ 532 w 1535"/>
                <a:gd name="T39" fmla="*/ 1492 h 2552"/>
                <a:gd name="T40" fmla="*/ 1078 w 1535"/>
                <a:gd name="T41" fmla="*/ 509 h 2552"/>
                <a:gd name="T42" fmla="*/ 1029 w 1535"/>
                <a:gd name="T43" fmla="*/ 519 h 2552"/>
                <a:gd name="T44" fmla="*/ 986 w 1535"/>
                <a:gd name="T45" fmla="*/ 552 h 2552"/>
                <a:gd name="T46" fmla="*/ 950 w 1535"/>
                <a:gd name="T47" fmla="*/ 604 h 2552"/>
                <a:gd name="T48" fmla="*/ 924 w 1535"/>
                <a:gd name="T49" fmla="*/ 672 h 2552"/>
                <a:gd name="T50" fmla="*/ 911 w 1535"/>
                <a:gd name="T51" fmla="*/ 751 h 2552"/>
                <a:gd name="T52" fmla="*/ 914 w 1535"/>
                <a:gd name="T53" fmla="*/ 830 h 2552"/>
                <a:gd name="T54" fmla="*/ 931 w 1535"/>
                <a:gd name="T55" fmla="*/ 900 h 2552"/>
                <a:gd name="T56" fmla="*/ 960 w 1535"/>
                <a:gd name="T57" fmla="*/ 957 h 2552"/>
                <a:gd name="T58" fmla="*/ 999 w 1535"/>
                <a:gd name="T59" fmla="*/ 994 h 2552"/>
                <a:gd name="T60" fmla="*/ 1046 w 1535"/>
                <a:gd name="T61" fmla="*/ 1011 h 2552"/>
                <a:gd name="T62" fmla="*/ 1095 w 1535"/>
                <a:gd name="T63" fmla="*/ 1000 h 2552"/>
                <a:gd name="T64" fmla="*/ 1138 w 1535"/>
                <a:gd name="T65" fmla="*/ 967 h 2552"/>
                <a:gd name="T66" fmla="*/ 1174 w 1535"/>
                <a:gd name="T67" fmla="*/ 915 h 2552"/>
                <a:gd name="T68" fmla="*/ 1200 w 1535"/>
                <a:gd name="T69" fmla="*/ 848 h 2552"/>
                <a:gd name="T70" fmla="*/ 1213 w 1535"/>
                <a:gd name="T71" fmla="*/ 769 h 2552"/>
                <a:gd name="T72" fmla="*/ 1211 w 1535"/>
                <a:gd name="T73" fmla="*/ 689 h 2552"/>
                <a:gd name="T74" fmla="*/ 1193 w 1535"/>
                <a:gd name="T75" fmla="*/ 619 h 2552"/>
                <a:gd name="T76" fmla="*/ 1164 w 1535"/>
                <a:gd name="T77" fmla="*/ 563 h 2552"/>
                <a:gd name="T78" fmla="*/ 1125 w 1535"/>
                <a:gd name="T79" fmla="*/ 525 h 2552"/>
                <a:gd name="T80" fmla="*/ 1078 w 1535"/>
                <a:gd name="T81" fmla="*/ 509 h 2552"/>
                <a:gd name="T82" fmla="*/ 1463 w 1535"/>
                <a:gd name="T83" fmla="*/ 3 h 2552"/>
                <a:gd name="T84" fmla="*/ 1500 w 1535"/>
                <a:gd name="T85" fmla="*/ 21 h 2552"/>
                <a:gd name="T86" fmla="*/ 1525 w 1535"/>
                <a:gd name="T87" fmla="*/ 54 h 2552"/>
                <a:gd name="T88" fmla="*/ 1535 w 1535"/>
                <a:gd name="T89" fmla="*/ 97 h 2552"/>
                <a:gd name="T90" fmla="*/ 1533 w 1535"/>
                <a:gd name="T91" fmla="*/ 1825 h 2552"/>
                <a:gd name="T92" fmla="*/ 1512 w 1535"/>
                <a:gd name="T93" fmla="*/ 1885 h 2552"/>
                <a:gd name="T94" fmla="*/ 1475 w 1535"/>
                <a:gd name="T95" fmla="*/ 1935 h 2552"/>
                <a:gd name="T96" fmla="*/ 1422 w 1535"/>
                <a:gd name="T97" fmla="*/ 1969 h 2552"/>
                <a:gd name="T98" fmla="*/ 115 w 1535"/>
                <a:gd name="T99" fmla="*/ 2551 h 2552"/>
                <a:gd name="T100" fmla="*/ 72 w 1535"/>
                <a:gd name="T101" fmla="*/ 2549 h 2552"/>
                <a:gd name="T102" fmla="*/ 36 w 1535"/>
                <a:gd name="T103" fmla="*/ 2530 h 2552"/>
                <a:gd name="T104" fmla="*/ 10 w 1535"/>
                <a:gd name="T105" fmla="*/ 2498 h 2552"/>
                <a:gd name="T106" fmla="*/ 0 w 1535"/>
                <a:gd name="T107" fmla="*/ 2455 h 2552"/>
                <a:gd name="T108" fmla="*/ 3 w 1535"/>
                <a:gd name="T109" fmla="*/ 674 h 2552"/>
                <a:gd name="T110" fmla="*/ 21 w 1535"/>
                <a:gd name="T111" fmla="*/ 635 h 2552"/>
                <a:gd name="T112" fmla="*/ 57 w 1535"/>
                <a:gd name="T113" fmla="*/ 608 h 2552"/>
                <a:gd name="T114" fmla="*/ 1421 w 1535"/>
                <a:gd name="T115" fmla="*/ 1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5" h="2552">
                  <a:moveTo>
                    <a:pt x="508" y="1487"/>
                  </a:moveTo>
                  <a:lnTo>
                    <a:pt x="483" y="1488"/>
                  </a:lnTo>
                  <a:lnTo>
                    <a:pt x="460" y="1497"/>
                  </a:lnTo>
                  <a:lnTo>
                    <a:pt x="437" y="1510"/>
                  </a:lnTo>
                  <a:lnTo>
                    <a:pt x="416" y="1530"/>
                  </a:lnTo>
                  <a:lnTo>
                    <a:pt x="396" y="1554"/>
                  </a:lnTo>
                  <a:lnTo>
                    <a:pt x="380" y="1582"/>
                  </a:lnTo>
                  <a:lnTo>
                    <a:pt x="365" y="1614"/>
                  </a:lnTo>
                  <a:lnTo>
                    <a:pt x="354" y="1649"/>
                  </a:lnTo>
                  <a:lnTo>
                    <a:pt x="346" y="1687"/>
                  </a:lnTo>
                  <a:lnTo>
                    <a:pt x="342" y="1728"/>
                  </a:lnTo>
                  <a:lnTo>
                    <a:pt x="341" y="1769"/>
                  </a:lnTo>
                  <a:lnTo>
                    <a:pt x="344" y="1808"/>
                  </a:lnTo>
                  <a:lnTo>
                    <a:pt x="351" y="1844"/>
                  </a:lnTo>
                  <a:lnTo>
                    <a:pt x="361" y="1878"/>
                  </a:lnTo>
                  <a:lnTo>
                    <a:pt x="375" y="1908"/>
                  </a:lnTo>
                  <a:lnTo>
                    <a:pt x="390" y="1934"/>
                  </a:lnTo>
                  <a:lnTo>
                    <a:pt x="409" y="1956"/>
                  </a:lnTo>
                  <a:lnTo>
                    <a:pt x="430" y="1972"/>
                  </a:lnTo>
                  <a:lnTo>
                    <a:pt x="452" y="1984"/>
                  </a:lnTo>
                  <a:lnTo>
                    <a:pt x="476" y="1988"/>
                  </a:lnTo>
                  <a:lnTo>
                    <a:pt x="501" y="1987"/>
                  </a:lnTo>
                  <a:lnTo>
                    <a:pt x="525" y="1979"/>
                  </a:lnTo>
                  <a:lnTo>
                    <a:pt x="548" y="1964"/>
                  </a:lnTo>
                  <a:lnTo>
                    <a:pt x="568" y="1946"/>
                  </a:lnTo>
                  <a:lnTo>
                    <a:pt x="587" y="1922"/>
                  </a:lnTo>
                  <a:lnTo>
                    <a:pt x="605" y="1894"/>
                  </a:lnTo>
                  <a:lnTo>
                    <a:pt x="619" y="1862"/>
                  </a:lnTo>
                  <a:lnTo>
                    <a:pt x="631" y="1826"/>
                  </a:lnTo>
                  <a:lnTo>
                    <a:pt x="638" y="1788"/>
                  </a:lnTo>
                  <a:lnTo>
                    <a:pt x="643" y="1748"/>
                  </a:lnTo>
                  <a:lnTo>
                    <a:pt x="643" y="1706"/>
                  </a:lnTo>
                  <a:lnTo>
                    <a:pt x="640" y="1668"/>
                  </a:lnTo>
                  <a:lnTo>
                    <a:pt x="634" y="1631"/>
                  </a:lnTo>
                  <a:lnTo>
                    <a:pt x="623" y="1597"/>
                  </a:lnTo>
                  <a:lnTo>
                    <a:pt x="610" y="1567"/>
                  </a:lnTo>
                  <a:lnTo>
                    <a:pt x="594" y="1541"/>
                  </a:lnTo>
                  <a:lnTo>
                    <a:pt x="576" y="1520"/>
                  </a:lnTo>
                  <a:lnTo>
                    <a:pt x="555" y="1503"/>
                  </a:lnTo>
                  <a:lnTo>
                    <a:pt x="532" y="1492"/>
                  </a:lnTo>
                  <a:lnTo>
                    <a:pt x="508" y="1487"/>
                  </a:lnTo>
                  <a:close/>
                  <a:moveTo>
                    <a:pt x="1078" y="509"/>
                  </a:moveTo>
                  <a:lnTo>
                    <a:pt x="1053" y="511"/>
                  </a:lnTo>
                  <a:lnTo>
                    <a:pt x="1029" y="519"/>
                  </a:lnTo>
                  <a:lnTo>
                    <a:pt x="1007" y="533"/>
                  </a:lnTo>
                  <a:lnTo>
                    <a:pt x="986" y="552"/>
                  </a:lnTo>
                  <a:lnTo>
                    <a:pt x="966" y="575"/>
                  </a:lnTo>
                  <a:lnTo>
                    <a:pt x="950" y="604"/>
                  </a:lnTo>
                  <a:lnTo>
                    <a:pt x="935" y="637"/>
                  </a:lnTo>
                  <a:lnTo>
                    <a:pt x="924" y="672"/>
                  </a:lnTo>
                  <a:lnTo>
                    <a:pt x="915" y="710"/>
                  </a:lnTo>
                  <a:lnTo>
                    <a:pt x="911" y="751"/>
                  </a:lnTo>
                  <a:lnTo>
                    <a:pt x="910" y="791"/>
                  </a:lnTo>
                  <a:lnTo>
                    <a:pt x="914" y="830"/>
                  </a:lnTo>
                  <a:lnTo>
                    <a:pt x="921" y="867"/>
                  </a:lnTo>
                  <a:lnTo>
                    <a:pt x="931" y="900"/>
                  </a:lnTo>
                  <a:lnTo>
                    <a:pt x="944" y="930"/>
                  </a:lnTo>
                  <a:lnTo>
                    <a:pt x="960" y="957"/>
                  </a:lnTo>
                  <a:lnTo>
                    <a:pt x="979" y="978"/>
                  </a:lnTo>
                  <a:lnTo>
                    <a:pt x="999" y="994"/>
                  </a:lnTo>
                  <a:lnTo>
                    <a:pt x="1022" y="1006"/>
                  </a:lnTo>
                  <a:lnTo>
                    <a:pt x="1046" y="1011"/>
                  </a:lnTo>
                  <a:lnTo>
                    <a:pt x="1071" y="1009"/>
                  </a:lnTo>
                  <a:lnTo>
                    <a:pt x="1095" y="1000"/>
                  </a:lnTo>
                  <a:lnTo>
                    <a:pt x="1117" y="987"/>
                  </a:lnTo>
                  <a:lnTo>
                    <a:pt x="1138" y="967"/>
                  </a:lnTo>
                  <a:lnTo>
                    <a:pt x="1158" y="943"/>
                  </a:lnTo>
                  <a:lnTo>
                    <a:pt x="1174" y="915"/>
                  </a:lnTo>
                  <a:lnTo>
                    <a:pt x="1189" y="883"/>
                  </a:lnTo>
                  <a:lnTo>
                    <a:pt x="1200" y="848"/>
                  </a:lnTo>
                  <a:lnTo>
                    <a:pt x="1209" y="810"/>
                  </a:lnTo>
                  <a:lnTo>
                    <a:pt x="1213" y="769"/>
                  </a:lnTo>
                  <a:lnTo>
                    <a:pt x="1214" y="729"/>
                  </a:lnTo>
                  <a:lnTo>
                    <a:pt x="1211" y="689"/>
                  </a:lnTo>
                  <a:lnTo>
                    <a:pt x="1203" y="653"/>
                  </a:lnTo>
                  <a:lnTo>
                    <a:pt x="1193" y="619"/>
                  </a:lnTo>
                  <a:lnTo>
                    <a:pt x="1180" y="589"/>
                  </a:lnTo>
                  <a:lnTo>
                    <a:pt x="1164" y="563"/>
                  </a:lnTo>
                  <a:lnTo>
                    <a:pt x="1145" y="541"/>
                  </a:lnTo>
                  <a:lnTo>
                    <a:pt x="1125" y="525"/>
                  </a:lnTo>
                  <a:lnTo>
                    <a:pt x="1102" y="514"/>
                  </a:lnTo>
                  <a:lnTo>
                    <a:pt x="1078" y="509"/>
                  </a:lnTo>
                  <a:close/>
                  <a:moveTo>
                    <a:pt x="1443" y="0"/>
                  </a:moveTo>
                  <a:lnTo>
                    <a:pt x="1463" y="3"/>
                  </a:lnTo>
                  <a:lnTo>
                    <a:pt x="1482" y="11"/>
                  </a:lnTo>
                  <a:lnTo>
                    <a:pt x="1500" y="21"/>
                  </a:lnTo>
                  <a:lnTo>
                    <a:pt x="1514" y="37"/>
                  </a:lnTo>
                  <a:lnTo>
                    <a:pt x="1525" y="54"/>
                  </a:lnTo>
                  <a:lnTo>
                    <a:pt x="1533" y="74"/>
                  </a:lnTo>
                  <a:lnTo>
                    <a:pt x="1535" y="97"/>
                  </a:lnTo>
                  <a:lnTo>
                    <a:pt x="1535" y="1793"/>
                  </a:lnTo>
                  <a:lnTo>
                    <a:pt x="1533" y="1825"/>
                  </a:lnTo>
                  <a:lnTo>
                    <a:pt x="1524" y="1856"/>
                  </a:lnTo>
                  <a:lnTo>
                    <a:pt x="1512" y="1885"/>
                  </a:lnTo>
                  <a:lnTo>
                    <a:pt x="1495" y="1911"/>
                  </a:lnTo>
                  <a:lnTo>
                    <a:pt x="1475" y="1935"/>
                  </a:lnTo>
                  <a:lnTo>
                    <a:pt x="1450" y="1954"/>
                  </a:lnTo>
                  <a:lnTo>
                    <a:pt x="1422" y="1969"/>
                  </a:lnTo>
                  <a:lnTo>
                    <a:pt x="135" y="2543"/>
                  </a:lnTo>
                  <a:lnTo>
                    <a:pt x="115" y="2551"/>
                  </a:lnTo>
                  <a:lnTo>
                    <a:pt x="93" y="2552"/>
                  </a:lnTo>
                  <a:lnTo>
                    <a:pt x="72" y="2549"/>
                  </a:lnTo>
                  <a:lnTo>
                    <a:pt x="53" y="2541"/>
                  </a:lnTo>
                  <a:lnTo>
                    <a:pt x="36" y="2530"/>
                  </a:lnTo>
                  <a:lnTo>
                    <a:pt x="20" y="2516"/>
                  </a:lnTo>
                  <a:lnTo>
                    <a:pt x="10" y="2498"/>
                  </a:lnTo>
                  <a:lnTo>
                    <a:pt x="3" y="2478"/>
                  </a:lnTo>
                  <a:lnTo>
                    <a:pt x="0" y="2455"/>
                  </a:lnTo>
                  <a:lnTo>
                    <a:pt x="0" y="696"/>
                  </a:lnTo>
                  <a:lnTo>
                    <a:pt x="3" y="674"/>
                  </a:lnTo>
                  <a:lnTo>
                    <a:pt x="10" y="653"/>
                  </a:lnTo>
                  <a:lnTo>
                    <a:pt x="21" y="635"/>
                  </a:lnTo>
                  <a:lnTo>
                    <a:pt x="38" y="619"/>
                  </a:lnTo>
                  <a:lnTo>
                    <a:pt x="57" y="608"/>
                  </a:lnTo>
                  <a:lnTo>
                    <a:pt x="1399" y="9"/>
                  </a:lnTo>
                  <a:lnTo>
                    <a:pt x="1421" y="1"/>
                  </a:lnTo>
                  <a:lnTo>
                    <a:pt x="1443" y="0"/>
                  </a:lnTo>
                  <a:close/>
                </a:path>
              </a:pathLst>
            </a:custGeom>
            <a:grpFill/>
            <a:ln w="0">
              <a:solidFill>
                <a:schemeClr val="accent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  <p:sp>
          <p:nvSpPr>
            <p:cNvPr id="40" name="Freeform 22"/>
            <p:cNvSpPr>
              <a:spLocks noEditPoints="1"/>
            </p:cNvSpPr>
            <p:nvPr/>
          </p:nvSpPr>
          <p:spPr bwMode="auto">
            <a:xfrm>
              <a:off x="434" y="545"/>
              <a:ext cx="291" cy="137"/>
            </a:xfrm>
            <a:custGeom>
              <a:avLst/>
              <a:gdLst>
                <a:gd name="T0" fmla="*/ 2112 w 2915"/>
                <a:gd name="T1" fmla="*/ 510 h 1366"/>
                <a:gd name="T2" fmla="*/ 2015 w 2915"/>
                <a:gd name="T3" fmla="*/ 547 h 1366"/>
                <a:gd name="T4" fmla="*/ 1955 w 2915"/>
                <a:gd name="T5" fmla="*/ 607 h 1366"/>
                <a:gd name="T6" fmla="*/ 1945 w 2915"/>
                <a:gd name="T7" fmla="*/ 680 h 1366"/>
                <a:gd name="T8" fmla="*/ 1991 w 2915"/>
                <a:gd name="T9" fmla="*/ 744 h 1366"/>
                <a:gd name="T10" fmla="*/ 2078 w 2915"/>
                <a:gd name="T11" fmla="*/ 790 h 1366"/>
                <a:gd name="T12" fmla="*/ 2193 w 2915"/>
                <a:gd name="T13" fmla="*/ 805 h 1366"/>
                <a:gd name="T14" fmla="*/ 2309 w 2915"/>
                <a:gd name="T15" fmla="*/ 789 h 1366"/>
                <a:gd name="T16" fmla="*/ 2395 w 2915"/>
                <a:gd name="T17" fmla="*/ 743 h 1366"/>
                <a:gd name="T18" fmla="*/ 2440 w 2915"/>
                <a:gd name="T19" fmla="*/ 678 h 1366"/>
                <a:gd name="T20" fmla="*/ 2430 w 2915"/>
                <a:gd name="T21" fmla="*/ 605 h 1366"/>
                <a:gd name="T22" fmla="*/ 2369 w 2915"/>
                <a:gd name="T23" fmla="*/ 546 h 1366"/>
                <a:gd name="T24" fmla="*/ 2271 w 2915"/>
                <a:gd name="T25" fmla="*/ 510 h 1366"/>
                <a:gd name="T26" fmla="*/ 1456 w 2915"/>
                <a:gd name="T27" fmla="*/ 503 h 1366"/>
                <a:gd name="T28" fmla="*/ 1341 w 2915"/>
                <a:gd name="T29" fmla="*/ 519 h 1366"/>
                <a:gd name="T30" fmla="*/ 1254 w 2915"/>
                <a:gd name="T31" fmla="*/ 566 h 1366"/>
                <a:gd name="T32" fmla="*/ 1210 w 2915"/>
                <a:gd name="T33" fmla="*/ 630 h 1366"/>
                <a:gd name="T34" fmla="*/ 1219 w 2915"/>
                <a:gd name="T35" fmla="*/ 703 h 1366"/>
                <a:gd name="T36" fmla="*/ 1280 w 2915"/>
                <a:gd name="T37" fmla="*/ 762 h 1366"/>
                <a:gd name="T38" fmla="*/ 1379 w 2915"/>
                <a:gd name="T39" fmla="*/ 798 h 1366"/>
                <a:gd name="T40" fmla="*/ 1499 w 2915"/>
                <a:gd name="T41" fmla="*/ 803 h 1366"/>
                <a:gd name="T42" fmla="*/ 1606 w 2915"/>
                <a:gd name="T43" fmla="*/ 776 h 1366"/>
                <a:gd name="T44" fmla="*/ 1680 w 2915"/>
                <a:gd name="T45" fmla="*/ 722 h 1366"/>
                <a:gd name="T46" fmla="*/ 1708 w 2915"/>
                <a:gd name="T47" fmla="*/ 653 h 1366"/>
                <a:gd name="T48" fmla="*/ 1680 w 2915"/>
                <a:gd name="T49" fmla="*/ 584 h 1366"/>
                <a:gd name="T50" fmla="*/ 1604 w 2915"/>
                <a:gd name="T51" fmla="*/ 531 h 1366"/>
                <a:gd name="T52" fmla="*/ 1497 w 2915"/>
                <a:gd name="T53" fmla="*/ 504 h 1366"/>
                <a:gd name="T54" fmla="*/ 681 w 2915"/>
                <a:gd name="T55" fmla="*/ 505 h 1366"/>
                <a:gd name="T56" fmla="*/ 574 w 2915"/>
                <a:gd name="T57" fmla="*/ 533 h 1366"/>
                <a:gd name="T58" fmla="*/ 499 w 2915"/>
                <a:gd name="T59" fmla="*/ 586 h 1366"/>
                <a:gd name="T60" fmla="*/ 471 w 2915"/>
                <a:gd name="T61" fmla="*/ 655 h 1366"/>
                <a:gd name="T62" fmla="*/ 500 w 2915"/>
                <a:gd name="T63" fmla="*/ 724 h 1366"/>
                <a:gd name="T64" fmla="*/ 575 w 2915"/>
                <a:gd name="T65" fmla="*/ 777 h 1366"/>
                <a:gd name="T66" fmla="*/ 683 w 2915"/>
                <a:gd name="T67" fmla="*/ 804 h 1366"/>
                <a:gd name="T68" fmla="*/ 802 w 2915"/>
                <a:gd name="T69" fmla="*/ 798 h 1366"/>
                <a:gd name="T70" fmla="*/ 900 w 2915"/>
                <a:gd name="T71" fmla="*/ 761 h 1366"/>
                <a:gd name="T72" fmla="*/ 960 w 2915"/>
                <a:gd name="T73" fmla="*/ 701 h 1366"/>
                <a:gd name="T74" fmla="*/ 970 w 2915"/>
                <a:gd name="T75" fmla="*/ 628 h 1366"/>
                <a:gd name="T76" fmla="*/ 924 w 2915"/>
                <a:gd name="T77" fmla="*/ 564 h 1366"/>
                <a:gd name="T78" fmla="*/ 837 w 2915"/>
                <a:gd name="T79" fmla="*/ 519 h 1366"/>
                <a:gd name="T80" fmla="*/ 722 w 2915"/>
                <a:gd name="T81" fmla="*/ 503 h 1366"/>
                <a:gd name="T82" fmla="*/ 1508 w 2915"/>
                <a:gd name="T83" fmla="*/ 6 h 1366"/>
                <a:gd name="T84" fmla="*/ 2875 w 2915"/>
                <a:gd name="T85" fmla="*/ 585 h 1366"/>
                <a:gd name="T86" fmla="*/ 2911 w 2915"/>
                <a:gd name="T87" fmla="*/ 632 h 1366"/>
                <a:gd name="T88" fmla="*/ 2911 w 2915"/>
                <a:gd name="T89" fmla="*/ 690 h 1366"/>
                <a:gd name="T90" fmla="*/ 2876 w 2915"/>
                <a:gd name="T91" fmla="*/ 739 h 1366"/>
                <a:gd name="T92" fmla="*/ 1477 w 2915"/>
                <a:gd name="T93" fmla="*/ 1364 h 1366"/>
                <a:gd name="T94" fmla="*/ 1418 w 2915"/>
                <a:gd name="T95" fmla="*/ 1358 h 1366"/>
                <a:gd name="T96" fmla="*/ 23 w 2915"/>
                <a:gd name="T97" fmla="*/ 726 h 1366"/>
                <a:gd name="T98" fmla="*/ 0 w 2915"/>
                <a:gd name="T99" fmla="*/ 672 h 1366"/>
                <a:gd name="T100" fmla="*/ 12 w 2915"/>
                <a:gd name="T101" fmla="*/ 615 h 1366"/>
                <a:gd name="T102" fmla="*/ 58 w 2915"/>
                <a:gd name="T103" fmla="*/ 573 h 1366"/>
                <a:gd name="T104" fmla="*/ 1432 w 2915"/>
                <a:gd name="T105" fmla="*/ 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15" h="1366">
                  <a:moveTo>
                    <a:pt x="2192" y="503"/>
                  </a:moveTo>
                  <a:lnTo>
                    <a:pt x="2151" y="505"/>
                  </a:lnTo>
                  <a:lnTo>
                    <a:pt x="2112" y="510"/>
                  </a:lnTo>
                  <a:lnTo>
                    <a:pt x="2077" y="519"/>
                  </a:lnTo>
                  <a:lnTo>
                    <a:pt x="2044" y="533"/>
                  </a:lnTo>
                  <a:lnTo>
                    <a:pt x="2015" y="547"/>
                  </a:lnTo>
                  <a:lnTo>
                    <a:pt x="1990" y="566"/>
                  </a:lnTo>
                  <a:lnTo>
                    <a:pt x="1969" y="586"/>
                  </a:lnTo>
                  <a:lnTo>
                    <a:pt x="1955" y="607"/>
                  </a:lnTo>
                  <a:lnTo>
                    <a:pt x="1945" y="630"/>
                  </a:lnTo>
                  <a:lnTo>
                    <a:pt x="1942" y="655"/>
                  </a:lnTo>
                  <a:lnTo>
                    <a:pt x="1945" y="680"/>
                  </a:lnTo>
                  <a:lnTo>
                    <a:pt x="1955" y="703"/>
                  </a:lnTo>
                  <a:lnTo>
                    <a:pt x="1970" y="724"/>
                  </a:lnTo>
                  <a:lnTo>
                    <a:pt x="1991" y="744"/>
                  </a:lnTo>
                  <a:lnTo>
                    <a:pt x="2016" y="762"/>
                  </a:lnTo>
                  <a:lnTo>
                    <a:pt x="2045" y="777"/>
                  </a:lnTo>
                  <a:lnTo>
                    <a:pt x="2078" y="790"/>
                  </a:lnTo>
                  <a:lnTo>
                    <a:pt x="2114" y="798"/>
                  </a:lnTo>
                  <a:lnTo>
                    <a:pt x="2152" y="804"/>
                  </a:lnTo>
                  <a:lnTo>
                    <a:pt x="2193" y="805"/>
                  </a:lnTo>
                  <a:lnTo>
                    <a:pt x="2234" y="803"/>
                  </a:lnTo>
                  <a:lnTo>
                    <a:pt x="2273" y="798"/>
                  </a:lnTo>
                  <a:lnTo>
                    <a:pt x="2309" y="789"/>
                  </a:lnTo>
                  <a:lnTo>
                    <a:pt x="2341" y="776"/>
                  </a:lnTo>
                  <a:lnTo>
                    <a:pt x="2370" y="761"/>
                  </a:lnTo>
                  <a:lnTo>
                    <a:pt x="2395" y="743"/>
                  </a:lnTo>
                  <a:lnTo>
                    <a:pt x="2416" y="722"/>
                  </a:lnTo>
                  <a:lnTo>
                    <a:pt x="2431" y="701"/>
                  </a:lnTo>
                  <a:lnTo>
                    <a:pt x="2440" y="678"/>
                  </a:lnTo>
                  <a:lnTo>
                    <a:pt x="2444" y="653"/>
                  </a:lnTo>
                  <a:lnTo>
                    <a:pt x="2439" y="628"/>
                  </a:lnTo>
                  <a:lnTo>
                    <a:pt x="2430" y="605"/>
                  </a:lnTo>
                  <a:lnTo>
                    <a:pt x="2415" y="584"/>
                  </a:lnTo>
                  <a:lnTo>
                    <a:pt x="2395" y="564"/>
                  </a:lnTo>
                  <a:lnTo>
                    <a:pt x="2369" y="546"/>
                  </a:lnTo>
                  <a:lnTo>
                    <a:pt x="2340" y="531"/>
                  </a:lnTo>
                  <a:lnTo>
                    <a:pt x="2307" y="519"/>
                  </a:lnTo>
                  <a:lnTo>
                    <a:pt x="2271" y="510"/>
                  </a:lnTo>
                  <a:lnTo>
                    <a:pt x="2232" y="504"/>
                  </a:lnTo>
                  <a:lnTo>
                    <a:pt x="2192" y="503"/>
                  </a:lnTo>
                  <a:close/>
                  <a:moveTo>
                    <a:pt x="1456" y="503"/>
                  </a:moveTo>
                  <a:lnTo>
                    <a:pt x="1416" y="505"/>
                  </a:lnTo>
                  <a:lnTo>
                    <a:pt x="1378" y="510"/>
                  </a:lnTo>
                  <a:lnTo>
                    <a:pt x="1341" y="519"/>
                  </a:lnTo>
                  <a:lnTo>
                    <a:pt x="1308" y="533"/>
                  </a:lnTo>
                  <a:lnTo>
                    <a:pt x="1279" y="547"/>
                  </a:lnTo>
                  <a:lnTo>
                    <a:pt x="1254" y="566"/>
                  </a:lnTo>
                  <a:lnTo>
                    <a:pt x="1235" y="586"/>
                  </a:lnTo>
                  <a:lnTo>
                    <a:pt x="1219" y="607"/>
                  </a:lnTo>
                  <a:lnTo>
                    <a:pt x="1210" y="630"/>
                  </a:lnTo>
                  <a:lnTo>
                    <a:pt x="1207" y="655"/>
                  </a:lnTo>
                  <a:lnTo>
                    <a:pt x="1210" y="680"/>
                  </a:lnTo>
                  <a:lnTo>
                    <a:pt x="1219" y="703"/>
                  </a:lnTo>
                  <a:lnTo>
                    <a:pt x="1235" y="724"/>
                  </a:lnTo>
                  <a:lnTo>
                    <a:pt x="1255" y="744"/>
                  </a:lnTo>
                  <a:lnTo>
                    <a:pt x="1280" y="762"/>
                  </a:lnTo>
                  <a:lnTo>
                    <a:pt x="1310" y="777"/>
                  </a:lnTo>
                  <a:lnTo>
                    <a:pt x="1342" y="790"/>
                  </a:lnTo>
                  <a:lnTo>
                    <a:pt x="1379" y="798"/>
                  </a:lnTo>
                  <a:lnTo>
                    <a:pt x="1417" y="804"/>
                  </a:lnTo>
                  <a:lnTo>
                    <a:pt x="1458" y="805"/>
                  </a:lnTo>
                  <a:lnTo>
                    <a:pt x="1499" y="803"/>
                  </a:lnTo>
                  <a:lnTo>
                    <a:pt x="1537" y="798"/>
                  </a:lnTo>
                  <a:lnTo>
                    <a:pt x="1573" y="789"/>
                  </a:lnTo>
                  <a:lnTo>
                    <a:pt x="1606" y="776"/>
                  </a:lnTo>
                  <a:lnTo>
                    <a:pt x="1636" y="761"/>
                  </a:lnTo>
                  <a:lnTo>
                    <a:pt x="1660" y="743"/>
                  </a:lnTo>
                  <a:lnTo>
                    <a:pt x="1680" y="722"/>
                  </a:lnTo>
                  <a:lnTo>
                    <a:pt x="1696" y="701"/>
                  </a:lnTo>
                  <a:lnTo>
                    <a:pt x="1705" y="678"/>
                  </a:lnTo>
                  <a:lnTo>
                    <a:pt x="1708" y="653"/>
                  </a:lnTo>
                  <a:lnTo>
                    <a:pt x="1705" y="628"/>
                  </a:lnTo>
                  <a:lnTo>
                    <a:pt x="1695" y="605"/>
                  </a:lnTo>
                  <a:lnTo>
                    <a:pt x="1680" y="584"/>
                  </a:lnTo>
                  <a:lnTo>
                    <a:pt x="1659" y="564"/>
                  </a:lnTo>
                  <a:lnTo>
                    <a:pt x="1635" y="546"/>
                  </a:lnTo>
                  <a:lnTo>
                    <a:pt x="1604" y="531"/>
                  </a:lnTo>
                  <a:lnTo>
                    <a:pt x="1572" y="519"/>
                  </a:lnTo>
                  <a:lnTo>
                    <a:pt x="1536" y="510"/>
                  </a:lnTo>
                  <a:lnTo>
                    <a:pt x="1497" y="504"/>
                  </a:lnTo>
                  <a:lnTo>
                    <a:pt x="1456" y="503"/>
                  </a:lnTo>
                  <a:close/>
                  <a:moveTo>
                    <a:pt x="722" y="503"/>
                  </a:moveTo>
                  <a:lnTo>
                    <a:pt x="681" y="505"/>
                  </a:lnTo>
                  <a:lnTo>
                    <a:pt x="642" y="510"/>
                  </a:lnTo>
                  <a:lnTo>
                    <a:pt x="606" y="519"/>
                  </a:lnTo>
                  <a:lnTo>
                    <a:pt x="574" y="533"/>
                  </a:lnTo>
                  <a:lnTo>
                    <a:pt x="545" y="547"/>
                  </a:lnTo>
                  <a:lnTo>
                    <a:pt x="519" y="566"/>
                  </a:lnTo>
                  <a:lnTo>
                    <a:pt x="499" y="586"/>
                  </a:lnTo>
                  <a:lnTo>
                    <a:pt x="484" y="607"/>
                  </a:lnTo>
                  <a:lnTo>
                    <a:pt x="474" y="630"/>
                  </a:lnTo>
                  <a:lnTo>
                    <a:pt x="471" y="655"/>
                  </a:lnTo>
                  <a:lnTo>
                    <a:pt x="474" y="680"/>
                  </a:lnTo>
                  <a:lnTo>
                    <a:pt x="485" y="703"/>
                  </a:lnTo>
                  <a:lnTo>
                    <a:pt x="500" y="724"/>
                  </a:lnTo>
                  <a:lnTo>
                    <a:pt x="520" y="744"/>
                  </a:lnTo>
                  <a:lnTo>
                    <a:pt x="546" y="762"/>
                  </a:lnTo>
                  <a:lnTo>
                    <a:pt x="575" y="777"/>
                  </a:lnTo>
                  <a:lnTo>
                    <a:pt x="608" y="789"/>
                  </a:lnTo>
                  <a:lnTo>
                    <a:pt x="643" y="798"/>
                  </a:lnTo>
                  <a:lnTo>
                    <a:pt x="683" y="804"/>
                  </a:lnTo>
                  <a:lnTo>
                    <a:pt x="723" y="805"/>
                  </a:lnTo>
                  <a:lnTo>
                    <a:pt x="763" y="803"/>
                  </a:lnTo>
                  <a:lnTo>
                    <a:pt x="802" y="798"/>
                  </a:lnTo>
                  <a:lnTo>
                    <a:pt x="838" y="789"/>
                  </a:lnTo>
                  <a:lnTo>
                    <a:pt x="871" y="776"/>
                  </a:lnTo>
                  <a:lnTo>
                    <a:pt x="900" y="761"/>
                  </a:lnTo>
                  <a:lnTo>
                    <a:pt x="925" y="743"/>
                  </a:lnTo>
                  <a:lnTo>
                    <a:pt x="946" y="722"/>
                  </a:lnTo>
                  <a:lnTo>
                    <a:pt x="960" y="701"/>
                  </a:lnTo>
                  <a:lnTo>
                    <a:pt x="970" y="678"/>
                  </a:lnTo>
                  <a:lnTo>
                    <a:pt x="973" y="653"/>
                  </a:lnTo>
                  <a:lnTo>
                    <a:pt x="970" y="628"/>
                  </a:lnTo>
                  <a:lnTo>
                    <a:pt x="960" y="605"/>
                  </a:lnTo>
                  <a:lnTo>
                    <a:pt x="945" y="584"/>
                  </a:lnTo>
                  <a:lnTo>
                    <a:pt x="924" y="564"/>
                  </a:lnTo>
                  <a:lnTo>
                    <a:pt x="899" y="546"/>
                  </a:lnTo>
                  <a:lnTo>
                    <a:pt x="870" y="531"/>
                  </a:lnTo>
                  <a:lnTo>
                    <a:pt x="837" y="519"/>
                  </a:lnTo>
                  <a:lnTo>
                    <a:pt x="801" y="510"/>
                  </a:lnTo>
                  <a:lnTo>
                    <a:pt x="762" y="504"/>
                  </a:lnTo>
                  <a:lnTo>
                    <a:pt x="722" y="503"/>
                  </a:lnTo>
                  <a:close/>
                  <a:moveTo>
                    <a:pt x="1457" y="0"/>
                  </a:moveTo>
                  <a:lnTo>
                    <a:pt x="1482" y="1"/>
                  </a:lnTo>
                  <a:lnTo>
                    <a:pt x="1508" y="6"/>
                  </a:lnTo>
                  <a:lnTo>
                    <a:pt x="1532" y="15"/>
                  </a:lnTo>
                  <a:lnTo>
                    <a:pt x="2856" y="573"/>
                  </a:lnTo>
                  <a:lnTo>
                    <a:pt x="2875" y="585"/>
                  </a:lnTo>
                  <a:lnTo>
                    <a:pt x="2891" y="598"/>
                  </a:lnTo>
                  <a:lnTo>
                    <a:pt x="2902" y="615"/>
                  </a:lnTo>
                  <a:lnTo>
                    <a:pt x="2911" y="632"/>
                  </a:lnTo>
                  <a:lnTo>
                    <a:pt x="2915" y="652"/>
                  </a:lnTo>
                  <a:lnTo>
                    <a:pt x="2915" y="672"/>
                  </a:lnTo>
                  <a:lnTo>
                    <a:pt x="2911" y="690"/>
                  </a:lnTo>
                  <a:lnTo>
                    <a:pt x="2903" y="709"/>
                  </a:lnTo>
                  <a:lnTo>
                    <a:pt x="2892" y="726"/>
                  </a:lnTo>
                  <a:lnTo>
                    <a:pt x="2876" y="739"/>
                  </a:lnTo>
                  <a:lnTo>
                    <a:pt x="2858" y="750"/>
                  </a:lnTo>
                  <a:lnTo>
                    <a:pt x="1497" y="1358"/>
                  </a:lnTo>
                  <a:lnTo>
                    <a:pt x="1477" y="1364"/>
                  </a:lnTo>
                  <a:lnTo>
                    <a:pt x="1457" y="1366"/>
                  </a:lnTo>
                  <a:lnTo>
                    <a:pt x="1438" y="1364"/>
                  </a:lnTo>
                  <a:lnTo>
                    <a:pt x="1418" y="1358"/>
                  </a:lnTo>
                  <a:lnTo>
                    <a:pt x="57" y="750"/>
                  </a:lnTo>
                  <a:lnTo>
                    <a:pt x="37" y="739"/>
                  </a:lnTo>
                  <a:lnTo>
                    <a:pt x="23" y="726"/>
                  </a:lnTo>
                  <a:lnTo>
                    <a:pt x="11" y="709"/>
                  </a:lnTo>
                  <a:lnTo>
                    <a:pt x="4" y="690"/>
                  </a:lnTo>
                  <a:lnTo>
                    <a:pt x="0" y="672"/>
                  </a:lnTo>
                  <a:lnTo>
                    <a:pt x="0" y="652"/>
                  </a:lnTo>
                  <a:lnTo>
                    <a:pt x="4" y="632"/>
                  </a:lnTo>
                  <a:lnTo>
                    <a:pt x="12" y="615"/>
                  </a:lnTo>
                  <a:lnTo>
                    <a:pt x="24" y="598"/>
                  </a:lnTo>
                  <a:lnTo>
                    <a:pt x="39" y="585"/>
                  </a:lnTo>
                  <a:lnTo>
                    <a:pt x="58" y="573"/>
                  </a:lnTo>
                  <a:lnTo>
                    <a:pt x="1383" y="15"/>
                  </a:lnTo>
                  <a:lnTo>
                    <a:pt x="1407" y="6"/>
                  </a:lnTo>
                  <a:lnTo>
                    <a:pt x="1432" y="1"/>
                  </a:lnTo>
                  <a:lnTo>
                    <a:pt x="1457" y="0"/>
                  </a:lnTo>
                  <a:close/>
                </a:path>
              </a:pathLst>
            </a:custGeom>
            <a:grpFill/>
            <a:ln w="0">
              <a:solidFill>
                <a:schemeClr val="accent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</p:grpSp>
      <p:sp>
        <p:nvSpPr>
          <p:cNvPr id="18" name="Подзаголовок 2"/>
          <p:cNvSpPr>
            <a:spLocks noGrp="1"/>
          </p:cNvSpPr>
          <p:nvPr/>
        </p:nvSpPr>
        <p:spPr>
          <a:xfrm>
            <a:off x="1939290" y="5733415"/>
            <a:ext cx="8556625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300">
                <a:solidFill>
                  <a:schemeClr val="accent6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Общее у всей аудитории - потеря интереса к игре</a:t>
            </a:r>
            <a:endParaRPr lang="ru-RU" sz="2300">
              <a:solidFill>
                <a:schemeClr val="accent6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28" name="Замещающий 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29" name="Текстовое поле 28"/>
          <p:cNvSpPr txBox="1"/>
          <p:nvPr/>
        </p:nvSpPr>
        <p:spPr>
          <a:xfrm>
            <a:off x="5875655" y="5929630"/>
            <a:ext cx="39560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3300">
                <a:solidFill>
                  <a:schemeClr val="accent6"/>
                </a:solidFill>
              </a:rPr>
              <a:t>4</a:t>
            </a:r>
            <a:endParaRPr lang="ru-RU" altLang="en-US" sz="330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6170" y="130810"/>
            <a:ext cx="10222865" cy="105791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r>
              <a:rPr lang="ru-RU" sz="80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Решение</a:t>
            </a:r>
            <a:endParaRPr lang="ru-RU" sz="800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60000">
            <a:off x="11805285" y="2820670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 rot="2160000">
            <a:off x="11640185" y="2479675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3" name="Подзаголовок 2"/>
          <p:cNvSpPr>
            <a:spLocks noGrp="1"/>
          </p:cNvSpPr>
          <p:nvPr/>
        </p:nvSpPr>
        <p:spPr>
          <a:xfrm>
            <a:off x="229870" y="4980940"/>
            <a:ext cx="2780030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21" name="Подзаголовок 2"/>
          <p:cNvSpPr>
            <a:spLocks noGrp="1"/>
          </p:cNvSpPr>
          <p:nvPr/>
        </p:nvSpPr>
        <p:spPr>
          <a:xfrm>
            <a:off x="6052185" y="1323340"/>
            <a:ext cx="5052060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300">
                <a:solidFill>
                  <a:schemeClr val="accent6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Основные функции:</a:t>
            </a:r>
            <a:endParaRPr lang="ru-RU" sz="2300">
              <a:solidFill>
                <a:schemeClr val="accent6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just"/>
            <a:endParaRPr lang="ru-RU" sz="2300">
              <a:solidFill>
                <a:schemeClr val="accent6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22" name="Подзаголовок 2"/>
          <p:cNvSpPr>
            <a:spLocks noGrp="1"/>
          </p:cNvSpPr>
          <p:nvPr/>
        </p:nvSpPr>
        <p:spPr>
          <a:xfrm>
            <a:off x="530860" y="1292225"/>
            <a:ext cx="3924935" cy="13500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300">
                <a:solidFill>
                  <a:schemeClr val="accent6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Гайд на общедоступном сайте</a:t>
            </a:r>
            <a:endParaRPr lang="ru-RU" sz="2300">
              <a:solidFill>
                <a:schemeClr val="accent6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/>
        </p:nvSpPr>
        <p:spPr>
          <a:xfrm>
            <a:off x="6052185" y="1808480"/>
            <a:ext cx="4636770" cy="324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ru-RU" altLang="ru-RU" sz="23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Сценарий спидрана</a:t>
            </a:r>
            <a:endParaRPr lang="ru-RU" alt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just">
              <a:lnSpc>
                <a:spcPct val="110000"/>
              </a:lnSpc>
            </a:pPr>
            <a:r>
              <a:rPr lang="ru-RU" altLang="ru-RU" sz="23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Советы</a:t>
            </a:r>
            <a:endParaRPr lang="ru-RU" alt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just">
              <a:lnSpc>
                <a:spcPct val="110000"/>
              </a:lnSpc>
            </a:pPr>
            <a:r>
              <a:rPr lang="ru-RU" altLang="ru-RU" sz="23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Пути решения в случайных ситуациях</a:t>
            </a:r>
            <a:endParaRPr lang="ru-RU" alt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just">
              <a:lnSpc>
                <a:spcPct val="110000"/>
              </a:lnSpc>
            </a:pPr>
            <a:r>
              <a:rPr lang="ru-RU" altLang="ru-RU" sz="23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Предоставление наглядных скриншотов</a:t>
            </a:r>
            <a:endParaRPr lang="ru-RU" alt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just">
              <a:lnSpc>
                <a:spcPct val="110000"/>
              </a:lnSpc>
            </a:pPr>
            <a:r>
              <a:rPr lang="ru-RU" altLang="ru-RU" sz="2300">
                <a:solidFill>
                  <a:schemeClr val="bg1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Фитчи</a:t>
            </a:r>
            <a:endParaRPr lang="ru-RU" alt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  <a:p>
            <a:pPr algn="just">
              <a:lnSpc>
                <a:spcPct val="110000"/>
              </a:lnSpc>
            </a:pPr>
            <a:endParaRPr lang="ru-RU" alt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pic>
        <p:nvPicPr>
          <p:cNvPr id="26" name="Изображение 25" descr="free-icon-cactus-4061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0" y="1808480"/>
            <a:ext cx="318135" cy="318135"/>
          </a:xfrm>
          <a:prstGeom prst="rect">
            <a:avLst/>
          </a:prstGeom>
        </p:spPr>
      </p:pic>
      <p:pic>
        <p:nvPicPr>
          <p:cNvPr id="5" name="Изображение 4" descr="free-icon-cactus-4061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0" y="2247265"/>
            <a:ext cx="318135" cy="318135"/>
          </a:xfrm>
          <a:prstGeom prst="rect">
            <a:avLst/>
          </a:prstGeom>
        </p:spPr>
      </p:pic>
      <p:pic>
        <p:nvPicPr>
          <p:cNvPr id="7" name="Изображение 6" descr="free-icon-cactus-4061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0" y="2686050"/>
            <a:ext cx="318135" cy="318135"/>
          </a:xfrm>
          <a:prstGeom prst="rect">
            <a:avLst/>
          </a:prstGeom>
        </p:spPr>
      </p:pic>
      <p:pic>
        <p:nvPicPr>
          <p:cNvPr id="19" name="Изображение 18" descr="free-icon-cactus-4061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0" y="3493770"/>
            <a:ext cx="318135" cy="318135"/>
          </a:xfrm>
          <a:prstGeom prst="rect">
            <a:avLst/>
          </a:prstGeom>
        </p:spPr>
      </p:pic>
      <p:pic>
        <p:nvPicPr>
          <p:cNvPr id="20" name="Изображение 19" descr="free-icon-cactus-4061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0" y="4203700"/>
            <a:ext cx="318135" cy="318135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2"/>
          <a:srcRect l="12104"/>
          <a:stretch>
            <a:fillRect/>
          </a:stretch>
        </p:blipFill>
        <p:spPr>
          <a:xfrm>
            <a:off x="645160" y="2264410"/>
            <a:ext cx="4485640" cy="2329180"/>
          </a:xfrm>
          <a:prstGeom prst="rect">
            <a:avLst/>
          </a:prstGeom>
        </p:spPr>
      </p:pic>
      <p:sp>
        <p:nvSpPr>
          <p:cNvPr id="30" name="Текстовое поле 29"/>
          <p:cNvSpPr txBox="1"/>
          <p:nvPr/>
        </p:nvSpPr>
        <p:spPr>
          <a:xfrm>
            <a:off x="5875655" y="5929630"/>
            <a:ext cx="39560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3300">
                <a:solidFill>
                  <a:schemeClr val="accent6"/>
                </a:solidFill>
              </a:rPr>
              <a:t>5</a:t>
            </a:r>
            <a:endParaRPr lang="ru-RU" altLang="en-US" sz="330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6170" y="130810"/>
            <a:ext cx="10222865" cy="105791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r>
              <a:rPr lang="ru-RU" sz="80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Стек разработки</a:t>
            </a:r>
            <a:endParaRPr lang="ru-RU" sz="800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60000">
            <a:off x="11805285" y="2820670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 rot="2160000">
            <a:off x="11640185" y="2479675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3" name="Подзаголовок 2"/>
          <p:cNvSpPr>
            <a:spLocks noGrp="1"/>
          </p:cNvSpPr>
          <p:nvPr/>
        </p:nvSpPr>
        <p:spPr>
          <a:xfrm>
            <a:off x="229870" y="4980940"/>
            <a:ext cx="2780030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21" name="Подзаголовок 2"/>
          <p:cNvSpPr>
            <a:spLocks noGrp="1"/>
          </p:cNvSpPr>
          <p:nvPr/>
        </p:nvSpPr>
        <p:spPr>
          <a:xfrm>
            <a:off x="6276975" y="2227580"/>
            <a:ext cx="5052060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2300">
                <a:solidFill>
                  <a:schemeClr val="accent6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Сайт был сделан на </a:t>
            </a:r>
            <a:r>
              <a:rPr lang="en-US" altLang="ru-RU" sz="2300">
                <a:solidFill>
                  <a:schemeClr val="accent6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Tilda</a:t>
            </a:r>
            <a:endParaRPr lang="en-US" altLang="ru-RU" sz="2300">
              <a:solidFill>
                <a:schemeClr val="accent6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22" name="Подзаголовок 2"/>
          <p:cNvSpPr>
            <a:spLocks noGrp="1"/>
          </p:cNvSpPr>
          <p:nvPr/>
        </p:nvSpPr>
        <p:spPr>
          <a:xfrm>
            <a:off x="810260" y="2227580"/>
            <a:ext cx="3924935" cy="13500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300">
                <a:solidFill>
                  <a:schemeClr val="accent6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Интерфейс для сайта был создан на </a:t>
            </a:r>
            <a:r>
              <a:rPr lang="en-US" sz="2300">
                <a:solidFill>
                  <a:schemeClr val="accent6"/>
                </a:solidFill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Figma</a:t>
            </a:r>
            <a:endParaRPr lang="en-US" sz="2300">
              <a:solidFill>
                <a:schemeClr val="accent6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pic>
        <p:nvPicPr>
          <p:cNvPr id="4" name="Изображение 3" descr="pngwing.com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5735" y="3225165"/>
            <a:ext cx="1572895" cy="1572895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Изображение 8" descr="pngwing.com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60" y="3103245"/>
            <a:ext cx="1816735" cy="181673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Замещающий 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23" name="Текстовое поле 22"/>
          <p:cNvSpPr txBox="1"/>
          <p:nvPr/>
        </p:nvSpPr>
        <p:spPr>
          <a:xfrm>
            <a:off x="5875655" y="5929630"/>
            <a:ext cx="39560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3300">
                <a:solidFill>
                  <a:schemeClr val="accent6"/>
                </a:solidFill>
              </a:rPr>
              <a:t>6</a:t>
            </a:r>
            <a:endParaRPr lang="ru-RU" altLang="en-US" sz="330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6170" y="130810"/>
            <a:ext cx="10222865" cy="105791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r>
              <a:rPr lang="ru-RU" sz="80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Наше прохождение</a:t>
            </a:r>
            <a:endParaRPr lang="ru-RU" sz="800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60000">
            <a:off x="11805285" y="2820670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 rot="2160000">
            <a:off x="11640185" y="2479675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3" name="Подзаголовок 2"/>
          <p:cNvSpPr>
            <a:spLocks noGrp="1"/>
          </p:cNvSpPr>
          <p:nvPr/>
        </p:nvSpPr>
        <p:spPr>
          <a:xfrm>
            <a:off x="229870" y="4980940"/>
            <a:ext cx="2780030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/>
        </p:nvSpPr>
        <p:spPr>
          <a:xfrm>
            <a:off x="6052185" y="1808480"/>
            <a:ext cx="4636770" cy="324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endParaRPr lang="ru-RU" alt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pic>
        <p:nvPicPr>
          <p:cNvPr id="10" name="Изображение 9" descr="427520_screenshots_2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0" y="1338580"/>
            <a:ext cx="4191000" cy="235585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11" name="Изображение 10" descr="427520_screenshots_2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844290"/>
            <a:ext cx="4191000" cy="235585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12" name="Изображение 11" descr="427520_screenshots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00" y="1338580"/>
            <a:ext cx="4191000" cy="235585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14" name="Изображение 13" descr="427520_screenshots_2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600" y="3844290"/>
            <a:ext cx="4191000" cy="235585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7" name="Замещающий 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23" name="Текстовое поле 22"/>
          <p:cNvSpPr txBox="1"/>
          <p:nvPr/>
        </p:nvSpPr>
        <p:spPr>
          <a:xfrm>
            <a:off x="5875655" y="5929630"/>
            <a:ext cx="39560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3300">
                <a:solidFill>
                  <a:schemeClr val="accent6"/>
                </a:solidFill>
              </a:rPr>
              <a:t>7</a:t>
            </a:r>
            <a:endParaRPr lang="ru-RU" altLang="en-US" sz="3300">
              <a:solidFill>
                <a:schemeClr val="accent6"/>
              </a:solidFill>
            </a:endParaRPr>
          </a:p>
          <a:p>
            <a:endParaRPr lang="ru-RU" altLang="en-US" sz="330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885" y="2900045"/>
            <a:ext cx="10222865" cy="105791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r>
              <a:rPr lang="ru-RU" sz="800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scadia Code SemiBold" panose="020B0609020000020004" charset="0"/>
                <a:cs typeface="Cascadia Code SemiBold" panose="020B0609020000020004" charset="0"/>
                <a:sym typeface="+mn-ea"/>
              </a:rPr>
              <a:t>Спасиб за внимание</a:t>
            </a:r>
            <a:endParaRPr lang="ru-RU" sz="8000">
              <a:ln>
                <a:solidFill>
                  <a:schemeClr val="bg1"/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60000">
            <a:off x="11805285" y="2820670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 rot="2160000">
            <a:off x="11640185" y="2479675"/>
            <a:ext cx="158115" cy="597598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3" name="Подзаголовок 2"/>
          <p:cNvSpPr>
            <a:spLocks noGrp="1"/>
          </p:cNvSpPr>
          <p:nvPr/>
        </p:nvSpPr>
        <p:spPr>
          <a:xfrm>
            <a:off x="229870" y="4980940"/>
            <a:ext cx="2780030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/>
        </p:nvSpPr>
        <p:spPr>
          <a:xfrm>
            <a:off x="6052185" y="1808480"/>
            <a:ext cx="4636770" cy="324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endParaRPr lang="ru-RU" altLang="ru-RU" sz="2300">
              <a:solidFill>
                <a:schemeClr val="bg1"/>
              </a:solidFill>
              <a:latin typeface="Cascadia Code SemiBold" panose="020B0609020000020004" charset="0"/>
              <a:cs typeface="Cascadia Code SemiBold" panose="020B0609020000020004" charset="0"/>
              <a:sym typeface="+mn-ea"/>
            </a:endParaRPr>
          </a:p>
        </p:txBody>
      </p:sp>
      <p:sp>
        <p:nvSpPr>
          <p:cNvPr id="17" name="Замещающий 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23" name="Текстовое поле 22"/>
          <p:cNvSpPr txBox="1"/>
          <p:nvPr/>
        </p:nvSpPr>
        <p:spPr>
          <a:xfrm>
            <a:off x="5875655" y="5929630"/>
            <a:ext cx="39560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3300">
                <a:solidFill>
                  <a:schemeClr val="accent6"/>
                </a:solidFill>
              </a:rPr>
              <a:t>8</a:t>
            </a:r>
            <a:endParaRPr lang="ru-RU" altLang="en-US" sz="330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WPS Presentation</Application>
  <PresentationFormat>宽屏</PresentationFormat>
  <Paragraphs>118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4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Bahnschrift SemiBold Condensed</vt:lpstr>
      <vt:lpstr>Bahnschrift SemiBold SemiCondensed</vt:lpstr>
      <vt:lpstr>Bahnschrift SemiCondensed</vt:lpstr>
      <vt:lpstr>Bahnschrift SemiLight</vt:lpstr>
      <vt:lpstr>Book Antiqua</vt:lpstr>
      <vt:lpstr>Bookman Old Style</vt:lpstr>
      <vt:lpstr>Cambria</vt:lpstr>
      <vt:lpstr>Cambria Math</vt:lpstr>
      <vt:lpstr>Candara</vt:lpstr>
      <vt:lpstr>Candara Light</vt:lpstr>
      <vt:lpstr>Cascadia Code ExtraLight</vt:lpstr>
      <vt:lpstr>Cascadia Code Light</vt:lpstr>
      <vt:lpstr>Cascadia Code SemiBold</vt:lpstr>
      <vt:lpstr>Bahnschrift</vt:lpstr>
      <vt:lpstr>Bahnschrift Light SemiCondensed</vt:lpstr>
      <vt:lpstr>Cascadia Code</vt:lpstr>
      <vt:lpstr>Times New Roman</vt:lpstr>
      <vt:lpstr>Office Theme</vt:lpstr>
      <vt:lpstr>PowerPoint 演示文稿</vt:lpstr>
      <vt:lpstr>CockТусы</vt:lpstr>
      <vt:lpstr>Наша команда</vt:lpstr>
      <vt:lpstr>Наш продукт</vt:lpstr>
      <vt:lpstr>Конкуренция</vt:lpstr>
      <vt:lpstr>Целевая аудитория</vt:lpstr>
      <vt:lpstr>Решение</vt:lpstr>
      <vt:lpstr>Решение</vt:lpstr>
      <vt:lpstr>Наше прохождение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77058</cp:lastModifiedBy>
  <cp:revision>4</cp:revision>
  <dcterms:created xsi:type="dcterms:W3CDTF">2022-06-17T13:50:13Z</dcterms:created>
  <dcterms:modified xsi:type="dcterms:W3CDTF">2022-06-17T18:40:48Z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1049-11.2.0.11156</vt:lpwstr>
  </property>
  <property fmtid="{D5CDD505-2E9C-101B-9397-08002B2CF9AE}" pid="3" name="ICV">
    <vt:lpwstr>D162224253DA412AB27D764B62E8F6AD</vt:lpwstr>
  </property>
</Properties>
</file>