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0" r:id="rId1"/>
    <p:sldMasterId id="2147483732" r:id="rId2"/>
  </p:sldMasterIdLst>
  <p:notesMasterIdLst>
    <p:notesMasterId r:id="rId16"/>
  </p:notesMasterIdLst>
  <p:sldIdLst>
    <p:sldId id="273" r:id="rId3"/>
    <p:sldId id="257" r:id="rId4"/>
    <p:sldId id="274" r:id="rId5"/>
    <p:sldId id="291" r:id="rId6"/>
    <p:sldId id="289" r:id="rId7"/>
    <p:sldId id="275" r:id="rId8"/>
    <p:sldId id="276" r:id="rId9"/>
    <p:sldId id="279" r:id="rId10"/>
    <p:sldId id="282" r:id="rId11"/>
    <p:sldId id="281" r:id="rId12"/>
    <p:sldId id="280" r:id="rId13"/>
    <p:sldId id="285" r:id="rId14"/>
    <p:sldId id="286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496C"/>
    <a:srgbClr val="B59F95"/>
    <a:srgbClr val="C8B8B0"/>
    <a:srgbClr val="836D63"/>
    <a:srgbClr val="C4D4F2"/>
    <a:srgbClr val="BC04BF"/>
    <a:srgbClr val="7787A6"/>
    <a:srgbClr val="548C87"/>
    <a:srgbClr val="5368A6"/>
    <a:srgbClr val="865F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9E9311-89F5-4493-BD3C-D69797BDAA0B}" v="5" dt="2022-06-14T15:16:04.8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5" autoAdjust="0"/>
    <p:restoredTop sz="96006"/>
  </p:normalViewPr>
  <p:slideViewPr>
    <p:cSldViewPr snapToGrid="0" snapToObjects="1">
      <p:cViewPr varScale="1">
        <p:scale>
          <a:sx n="72" d="100"/>
          <a:sy n="72" d="100"/>
        </p:scale>
        <p:origin x="91" y="1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microsoft.com/office/2016/11/relationships/changesInfo" Target="changesInfos/changesInfo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Панюкова Екатерина Алексеевна" userId="234744be-6607-4e68-bf00-a25bd0eef9dc" providerId="ADAL" clId="{7D9E9311-89F5-4493-BD3C-D69797BDAA0B}"/>
    <pc:docChg chg="undo custSel addSld delSld modSld sldOrd">
      <pc:chgData name="Панюкова Екатерина Алексеевна" userId="234744be-6607-4e68-bf00-a25bd0eef9dc" providerId="ADAL" clId="{7D9E9311-89F5-4493-BD3C-D69797BDAA0B}" dt="2022-06-14T15:16:31.532" v="67" actId="1076"/>
      <pc:docMkLst>
        <pc:docMk/>
      </pc:docMkLst>
      <pc:sldChg chg="addSp modSp mod">
        <pc:chgData name="Панюкова Екатерина Алексеевна" userId="234744be-6607-4e68-bf00-a25bd0eef9dc" providerId="ADAL" clId="{7D9E9311-89F5-4493-BD3C-D69797BDAA0B}" dt="2022-06-14T14:32:25.750" v="21" actId="20577"/>
        <pc:sldMkLst>
          <pc:docMk/>
          <pc:sldMk cId="1775473788" sldId="257"/>
        </pc:sldMkLst>
        <pc:spChg chg="add mod">
          <ac:chgData name="Панюкова Екатерина Алексеевна" userId="234744be-6607-4e68-bf00-a25bd0eef9dc" providerId="ADAL" clId="{7D9E9311-89F5-4493-BD3C-D69797BDAA0B}" dt="2022-06-14T14:32:25.750" v="21" actId="20577"/>
          <ac:spMkLst>
            <pc:docMk/>
            <pc:sldMk cId="1775473788" sldId="257"/>
            <ac:spMk id="6" creationId="{1C8D09D2-4877-3CD3-65F3-E64960330B83}"/>
          </ac:spMkLst>
        </pc:spChg>
      </pc:sldChg>
      <pc:sldChg chg="delSp modSp mod">
        <pc:chgData name="Панюкова Екатерина Алексеевна" userId="234744be-6607-4e68-bf00-a25bd0eef9dc" providerId="ADAL" clId="{7D9E9311-89F5-4493-BD3C-D69797BDAA0B}" dt="2022-06-14T14:56:44.934" v="53"/>
        <pc:sldMkLst>
          <pc:docMk/>
          <pc:sldMk cId="2754205990" sldId="275"/>
        </pc:sldMkLst>
        <pc:spChg chg="mod">
          <ac:chgData name="Панюкова Екатерина Алексеевна" userId="234744be-6607-4e68-bf00-a25bd0eef9dc" providerId="ADAL" clId="{7D9E9311-89F5-4493-BD3C-D69797BDAA0B}" dt="2022-06-14T14:56:44.934" v="53"/>
          <ac:spMkLst>
            <pc:docMk/>
            <pc:sldMk cId="2754205990" sldId="275"/>
            <ac:spMk id="6" creationId="{3C6FE4CA-66D3-D10B-ECD2-68BE72DE65DF}"/>
          </ac:spMkLst>
        </pc:spChg>
        <pc:picChg chg="del">
          <ac:chgData name="Панюкова Екатерина Алексеевна" userId="234744be-6607-4e68-bf00-a25bd0eef9dc" providerId="ADAL" clId="{7D9E9311-89F5-4493-BD3C-D69797BDAA0B}" dt="2022-06-14T14:41:30.589" v="51" actId="21"/>
          <ac:picMkLst>
            <pc:docMk/>
            <pc:sldMk cId="2754205990" sldId="275"/>
            <ac:picMk id="7" creationId="{775CDF52-31E8-738B-71AD-C731E198F30D}"/>
          </ac:picMkLst>
        </pc:picChg>
        <pc:picChg chg="del">
          <ac:chgData name="Панюкова Екатерина Алексеевна" userId="234744be-6607-4e68-bf00-a25bd0eef9dc" providerId="ADAL" clId="{7D9E9311-89F5-4493-BD3C-D69797BDAA0B}" dt="2022-06-14T14:41:34.522" v="52" actId="21"/>
          <ac:picMkLst>
            <pc:docMk/>
            <pc:sldMk cId="2754205990" sldId="275"/>
            <ac:picMk id="8" creationId="{59C96B3A-D92F-E017-4A92-558D0807E894}"/>
          </ac:picMkLst>
        </pc:picChg>
      </pc:sldChg>
      <pc:sldChg chg="ord">
        <pc:chgData name="Панюкова Екатерина Алексеевна" userId="234744be-6607-4e68-bf00-a25bd0eef9dc" providerId="ADAL" clId="{7D9E9311-89F5-4493-BD3C-D69797BDAA0B}" dt="2022-06-14T14:35:24.378" v="25"/>
        <pc:sldMkLst>
          <pc:docMk/>
          <pc:sldMk cId="2755517207" sldId="277"/>
        </pc:sldMkLst>
      </pc:sldChg>
      <pc:sldChg chg="ord">
        <pc:chgData name="Панюкова Екатерина Алексеевна" userId="234744be-6607-4e68-bf00-a25bd0eef9dc" providerId="ADAL" clId="{7D9E9311-89F5-4493-BD3C-D69797BDAA0B}" dt="2022-06-14T14:35:55.800" v="29"/>
        <pc:sldMkLst>
          <pc:docMk/>
          <pc:sldMk cId="4042697831" sldId="280"/>
        </pc:sldMkLst>
      </pc:sldChg>
      <pc:sldChg chg="addSp delSp modSp mod delAnim modAnim">
        <pc:chgData name="Панюкова Екатерина Алексеевна" userId="234744be-6607-4e68-bf00-a25bd0eef9dc" providerId="ADAL" clId="{7D9E9311-89F5-4493-BD3C-D69797BDAA0B}" dt="2022-06-14T15:16:31.532" v="67" actId="1076"/>
        <pc:sldMkLst>
          <pc:docMk/>
          <pc:sldMk cId="1711502479" sldId="287"/>
        </pc:sldMkLst>
        <pc:picChg chg="add del mod">
          <ac:chgData name="Панюкова Екатерина Алексеевна" userId="234744be-6607-4e68-bf00-a25bd0eef9dc" providerId="ADAL" clId="{7D9E9311-89F5-4493-BD3C-D69797BDAA0B}" dt="2022-06-14T15:14:43.663" v="62" actId="21"/>
          <ac:picMkLst>
            <pc:docMk/>
            <pc:sldMk cId="1711502479" sldId="287"/>
            <ac:picMk id="5" creationId="{59CB5985-0209-920D-D000-4BAD7564C46E}"/>
          </ac:picMkLst>
        </pc:picChg>
        <pc:picChg chg="add del mod">
          <ac:chgData name="Панюкова Екатерина Алексеевна" userId="234744be-6607-4e68-bf00-a25bd0eef9dc" providerId="ADAL" clId="{7D9E9311-89F5-4493-BD3C-D69797BDAA0B}" dt="2022-06-14T15:15:52.838" v="64" actId="21"/>
          <ac:picMkLst>
            <pc:docMk/>
            <pc:sldMk cId="1711502479" sldId="287"/>
            <ac:picMk id="6" creationId="{CDBDFA4C-4B1E-5CD8-B43A-BB1743530B23}"/>
          </ac:picMkLst>
        </pc:picChg>
        <pc:picChg chg="add mod">
          <ac:chgData name="Панюкова Екатерина Алексеевна" userId="234744be-6607-4e68-bf00-a25bd0eef9dc" providerId="ADAL" clId="{7D9E9311-89F5-4493-BD3C-D69797BDAA0B}" dt="2022-06-14T15:16:31.532" v="67" actId="1076"/>
          <ac:picMkLst>
            <pc:docMk/>
            <pc:sldMk cId="1711502479" sldId="287"/>
            <ac:picMk id="7" creationId="{F40865FB-000A-DDA3-37D3-E3B3A5501EAE}"/>
          </ac:picMkLst>
        </pc:picChg>
      </pc:sldChg>
      <pc:sldChg chg="delSp modSp add del mod">
        <pc:chgData name="Панюкова Екатерина Алексеевна" userId="234744be-6607-4e68-bf00-a25bd0eef9dc" providerId="ADAL" clId="{7D9E9311-89F5-4493-BD3C-D69797BDAA0B}" dt="2022-06-14T14:56:53.489" v="55" actId="2696"/>
        <pc:sldMkLst>
          <pc:docMk/>
          <pc:sldMk cId="1351873209" sldId="289"/>
        </pc:sldMkLst>
        <pc:spChg chg="del mod">
          <ac:chgData name="Панюкова Екатерина Алексеевна" userId="234744be-6607-4e68-bf00-a25bd0eef9dc" providerId="ADAL" clId="{7D9E9311-89F5-4493-BD3C-D69797BDAA0B}" dt="2022-06-14T14:41:00.510" v="46" actId="21"/>
          <ac:spMkLst>
            <pc:docMk/>
            <pc:sldMk cId="1351873209" sldId="289"/>
            <ac:spMk id="3" creationId="{00000000-0000-0000-0000-000000000000}"/>
          </ac:spMkLst>
        </pc:spChg>
        <pc:spChg chg="del mod">
          <ac:chgData name="Панюкова Екатерина Алексеевна" userId="234744be-6607-4e68-bf00-a25bd0eef9dc" providerId="ADAL" clId="{7D9E9311-89F5-4493-BD3C-D69797BDAA0B}" dt="2022-06-14T14:40:52.003" v="44"/>
          <ac:spMkLst>
            <pc:docMk/>
            <pc:sldMk cId="1351873209" sldId="289"/>
            <ac:spMk id="6" creationId="{3C6FE4CA-66D3-D10B-ECD2-68BE72DE65DF}"/>
          </ac:spMkLst>
        </pc:spChg>
        <pc:picChg chg="del">
          <ac:chgData name="Панюкова Екатерина Алексеевна" userId="234744be-6607-4e68-bf00-a25bd0eef9dc" providerId="ADAL" clId="{7D9E9311-89F5-4493-BD3C-D69797BDAA0B}" dt="2022-06-14T14:41:03.206" v="47" actId="21"/>
          <ac:picMkLst>
            <pc:docMk/>
            <pc:sldMk cId="1351873209" sldId="289"/>
            <ac:picMk id="7" creationId="{775CDF52-31E8-738B-71AD-C731E198F30D}"/>
          </ac:picMkLst>
        </pc:picChg>
        <pc:picChg chg="mod">
          <ac:chgData name="Панюкова Екатерина Алексеевна" userId="234744be-6607-4e68-bf00-a25bd0eef9dc" providerId="ADAL" clId="{7D9E9311-89F5-4493-BD3C-D69797BDAA0B}" dt="2022-06-14T14:41:18.257" v="50" actId="14100"/>
          <ac:picMkLst>
            <pc:docMk/>
            <pc:sldMk cId="1351873209" sldId="289"/>
            <ac:picMk id="8" creationId="{59C96B3A-D92F-E017-4A92-558D0807E894}"/>
          </ac:picMkLst>
        </pc:picChg>
      </pc:sldChg>
      <pc:sldChg chg="addSp delSp modSp add del mod">
        <pc:chgData name="Панюкова Екатерина Алексеевна" userId="234744be-6607-4e68-bf00-a25bd0eef9dc" providerId="ADAL" clId="{7D9E9311-89F5-4493-BD3C-D69797BDAA0B}" dt="2022-06-14T14:56:50.397" v="54" actId="2696"/>
        <pc:sldMkLst>
          <pc:docMk/>
          <pc:sldMk cId="1523087176" sldId="290"/>
        </pc:sldMkLst>
        <pc:spChg chg="del">
          <ac:chgData name="Панюкова Екатерина Алексеевна" userId="234744be-6607-4e68-bf00-a25bd0eef9dc" providerId="ADAL" clId="{7D9E9311-89F5-4493-BD3C-D69797BDAA0B}" dt="2022-06-14T14:40:11.375" v="35" actId="21"/>
          <ac:spMkLst>
            <pc:docMk/>
            <pc:sldMk cId="1523087176" sldId="290"/>
            <ac:spMk id="3" creationId="{00000000-0000-0000-0000-000000000000}"/>
          </ac:spMkLst>
        </pc:spChg>
        <pc:spChg chg="del mod">
          <ac:chgData name="Панюкова Екатерина Алексеевна" userId="234744be-6607-4e68-bf00-a25bd0eef9dc" providerId="ADAL" clId="{7D9E9311-89F5-4493-BD3C-D69797BDAA0B}" dt="2022-06-14T14:39:57.982" v="34"/>
          <ac:spMkLst>
            <pc:docMk/>
            <pc:sldMk cId="1523087176" sldId="290"/>
            <ac:spMk id="6" creationId="{3C6FE4CA-66D3-D10B-ECD2-68BE72DE65DF}"/>
          </ac:spMkLst>
        </pc:spChg>
        <pc:spChg chg="add del mod">
          <ac:chgData name="Панюкова Екатерина Алексеевна" userId="234744be-6607-4e68-bf00-a25bd0eef9dc" providerId="ADAL" clId="{7D9E9311-89F5-4493-BD3C-D69797BDAA0B}" dt="2022-06-14T14:40:21.435" v="36" actId="21"/>
          <ac:spMkLst>
            <pc:docMk/>
            <pc:sldMk cId="1523087176" sldId="290"/>
            <ac:spMk id="9" creationId="{DA7FCD7B-987C-8B5D-23F7-5981B4AAA725}"/>
          </ac:spMkLst>
        </pc:spChg>
        <pc:picChg chg="mod">
          <ac:chgData name="Панюкова Екатерина Алексеевна" userId="234744be-6607-4e68-bf00-a25bd0eef9dc" providerId="ADAL" clId="{7D9E9311-89F5-4493-BD3C-D69797BDAA0B}" dt="2022-06-14T14:40:40.246" v="41" actId="14100"/>
          <ac:picMkLst>
            <pc:docMk/>
            <pc:sldMk cId="1523087176" sldId="290"/>
            <ac:picMk id="7" creationId="{775CDF52-31E8-738B-71AD-C731E198F30D}"/>
          </ac:picMkLst>
        </pc:picChg>
        <pc:picChg chg="del">
          <ac:chgData name="Панюкова Екатерина Алексеевна" userId="234744be-6607-4e68-bf00-a25bd0eef9dc" providerId="ADAL" clId="{7D9E9311-89F5-4493-BD3C-D69797BDAA0B}" dt="2022-06-14T14:40:24.770" v="37" actId="21"/>
          <ac:picMkLst>
            <pc:docMk/>
            <pc:sldMk cId="1523087176" sldId="290"/>
            <ac:picMk id="8" creationId="{59C96B3A-D92F-E017-4A92-558D0807E894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aseline="0" dirty="0">
                <a:solidFill>
                  <a:schemeClr val="bg1"/>
                </a:solidFill>
                <a:latin typeface="Segoe Print" panose="02000600000000000000" pitchFamily="2" charset="0"/>
              </a:rPr>
              <a:t>Возраст</a:t>
            </a:r>
            <a:r>
              <a:rPr lang="ru-RU" dirty="0">
                <a:solidFill>
                  <a:schemeClr val="bg1"/>
                </a:solidFill>
                <a:latin typeface="Segoe Print" panose="02000600000000000000" pitchFamily="2" charset="0"/>
              </a:rPr>
              <a:t>, лет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5710877983983405"/>
          <c:y val="0.25674856074019886"/>
          <c:w val="0.49043172245469652"/>
          <c:h val="0.68944770970297709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Возраст, лет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5">
                      <a:tint val="58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tint val="58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tint val="58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solidFill>
                  <a:schemeClr val="bg1"/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E9FA-48E4-8E26-8F6FD1DC5C7C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tint val="86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tint val="86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tint val="86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solidFill>
                  <a:schemeClr val="bg1">
                    <a:lumMod val="95000"/>
                  </a:schemeClr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E9FA-48E4-8E26-8F6FD1DC5C7C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5">
                      <a:shade val="86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hade val="86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shade val="86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solidFill>
                  <a:schemeClr val="bg1"/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E9FA-48E4-8E26-8F6FD1DC5C7C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5">
                      <a:shade val="58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hade val="58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shade val="58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solidFill>
                  <a:schemeClr val="bg1"/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E9FA-48E4-8E26-8F6FD1DC5C7C}"/>
              </c:ext>
            </c:extLst>
          </c:dPt>
          <c:dLbls>
            <c:dLbl>
              <c:idx val="0"/>
              <c:layout>
                <c:manualLayout>
                  <c:x val="-0.1040751591808239"/>
                  <c:y val="0.18613888055554514"/>
                </c:manualLayout>
              </c:layout>
              <c:tx>
                <c:rich>
                  <a:bodyPr/>
                  <a:lstStyle/>
                  <a:p>
                    <a:fld id="{FC092113-0BAB-47E6-BC77-BF705C3F3FBB}" type="PERCENTAGE">
                      <a:rPr lang="en-US" sz="2000" baseline="0">
                        <a:solidFill>
                          <a:schemeClr val="bg1"/>
                        </a:solidFill>
                      </a:rPr>
                      <a:pPr/>
                      <a:t>[ПРОЦЕНТ]</a:t>
                    </a:fld>
                    <a:endParaRPr lang="ru-RU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E9FA-48E4-8E26-8F6FD1DC5C7C}"/>
                </c:ext>
              </c:extLst>
            </c:dLbl>
            <c:dLbl>
              <c:idx val="1"/>
              <c:layout>
                <c:manualLayout>
                  <c:x val="-0.12810149784997099"/>
                  <c:y val="-0.22342467290370605"/>
                </c:manualLayout>
              </c:layout>
              <c:tx>
                <c:rich>
                  <a:bodyPr/>
                  <a:lstStyle/>
                  <a:p>
                    <a:fld id="{84A5B064-0CA7-4D56-8631-E72BE4BBF451}" type="PERCENTAGE">
                      <a:rPr lang="en-US" sz="2000">
                        <a:solidFill>
                          <a:schemeClr val="bg1"/>
                        </a:solidFill>
                      </a:rPr>
                      <a:pPr/>
                      <a:t>[ПРОЦЕНТ]</a:t>
                    </a:fld>
                    <a:endParaRPr lang="ru-RU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E9FA-48E4-8E26-8F6FD1DC5C7C}"/>
                </c:ext>
              </c:extLst>
            </c:dLbl>
            <c:dLbl>
              <c:idx val="2"/>
              <c:layout>
                <c:manualLayout>
                  <c:x val="0.15145648479307036"/>
                  <c:y val="0.10049042676982035"/>
                </c:manualLayout>
              </c:layout>
              <c:tx>
                <c:rich>
                  <a:bodyPr/>
                  <a:lstStyle/>
                  <a:p>
                    <a:fld id="{C069627D-D663-4303-98E3-82117968AB74}" type="PERCENTAGE">
                      <a:rPr lang="en-US" sz="2000">
                        <a:solidFill>
                          <a:schemeClr val="bg1"/>
                        </a:solidFill>
                      </a:rPr>
                      <a:pPr/>
                      <a:t>[ПРОЦЕНТ]</a:t>
                    </a:fld>
                    <a:endParaRPr lang="ru-RU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E9FA-48E4-8E26-8F6FD1DC5C7C}"/>
                </c:ext>
              </c:extLst>
            </c:dLbl>
            <c:dLbl>
              <c:idx val="3"/>
              <c:layout>
                <c:manualLayout>
                  <c:x val="3.0037995255471399E-2"/>
                  <c:y val="0.14564147508486971"/>
                </c:manualLayout>
              </c:layout>
              <c:tx>
                <c:rich>
                  <a:bodyPr/>
                  <a:lstStyle/>
                  <a:p>
                    <a:fld id="{0DCE4BAD-FB1D-4C02-B0B3-CFABAD8A4367}" type="PERCENTAGE">
                      <a:rPr lang="en-US" sz="2000">
                        <a:solidFill>
                          <a:schemeClr val="bg1"/>
                        </a:solidFill>
                      </a:rPr>
                      <a:pPr/>
                      <a:t>[ПРОЦЕНТ]</a:t>
                    </a:fld>
                    <a:endParaRPr lang="ru-RU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E9FA-48E4-8E26-8F6FD1DC5C7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до 18</c:v>
                </c:pt>
                <c:pt idx="1">
                  <c:v>18 - 30 </c:v>
                </c:pt>
                <c:pt idx="2">
                  <c:v>30 - 60</c:v>
                </c:pt>
                <c:pt idx="3">
                  <c:v>до 60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17</c:v>
                </c:pt>
                <c:pt idx="1">
                  <c:v>51</c:v>
                </c:pt>
                <c:pt idx="2">
                  <c:v>27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FA-48E4-8E26-8F6FD1DC5C7C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4443728951244589"/>
          <c:y val="0.14816225314246645"/>
          <c:w val="0.5459974165366912"/>
          <c:h val="0.1132753802851921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400" dirty="0">
                <a:solidFill>
                  <a:schemeClr val="bg1"/>
                </a:solidFill>
                <a:latin typeface="Segoe Print" panose="02000600000000000000" pitchFamily="2" charset="0"/>
              </a:rPr>
              <a:t>Пол</a:t>
            </a:r>
            <a:endParaRPr lang="ru-RU" dirty="0">
              <a:solidFill>
                <a:schemeClr val="bg1"/>
              </a:solidFill>
              <a:latin typeface="Segoe Print" panose="02000600000000000000" pitchFamily="2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6175806197419871"/>
          <c:y val="0.22080083907180251"/>
          <c:w val="0.49043172245469652"/>
          <c:h val="0.68944770970297709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Пол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5">
                      <a:tint val="77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tint val="77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tint val="77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solidFill>
                  <a:schemeClr val="bg1"/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8753-45BF-8659-0EBD948FA256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hade val="76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hade val="76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shade val="76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solidFill>
                  <a:schemeClr val="bg1"/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8753-45BF-8659-0EBD948FA256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5">
                      <a:shade val="76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hade val="76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shade val="76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8753-45BF-8659-0EBD948FA256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5">
                      <a:shade val="76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hade val="76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shade val="76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8753-45BF-8659-0EBD948FA256}"/>
              </c:ext>
            </c:extLst>
          </c:dPt>
          <c:dLbls>
            <c:dLbl>
              <c:idx val="0"/>
              <c:layout>
                <c:manualLayout>
                  <c:x val="-0.17846360994060451"/>
                  <c:y val="6.8491860555776996E-2"/>
                </c:manualLayout>
              </c:layout>
              <c:tx>
                <c:rich>
                  <a:bodyPr/>
                  <a:lstStyle/>
                  <a:p>
                    <a:fld id="{FC092113-0BAB-47E6-BC77-BF705C3F3FBB}" type="PERCENTAGE">
                      <a:rPr lang="en-US" sz="2000" baseline="0">
                        <a:solidFill>
                          <a:schemeClr val="bg1"/>
                        </a:solidFill>
                      </a:rPr>
                      <a:pPr/>
                      <a:t>[ПРОЦЕНТ]</a:t>
                    </a:fld>
                    <a:endParaRPr lang="ru-RU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753-45BF-8659-0EBD948FA256}"/>
                </c:ext>
              </c:extLst>
            </c:dLbl>
            <c:dLbl>
              <c:idx val="1"/>
              <c:layout>
                <c:manualLayout>
                  <c:x val="0.19037437520695255"/>
                  <c:y val="-0.10904562530122622"/>
                </c:manualLayout>
              </c:layout>
              <c:tx>
                <c:rich>
                  <a:bodyPr/>
                  <a:lstStyle/>
                  <a:p>
                    <a:fld id="{84A5B064-0CA7-4D56-8631-E72BE4BBF451}" type="PERCENTAGE">
                      <a:rPr lang="en-US" sz="2000">
                        <a:solidFill>
                          <a:schemeClr val="bg1"/>
                        </a:solidFill>
                      </a:rPr>
                      <a:pPr/>
                      <a:t>[ПРОЦЕНТ]</a:t>
                    </a:fld>
                    <a:endParaRPr lang="ru-RU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8753-45BF-8659-0EBD948FA256}"/>
                </c:ext>
              </c:extLst>
            </c:dLbl>
            <c:dLbl>
              <c:idx val="2"/>
              <c:layout>
                <c:manualLayout>
                  <c:x val="0.15145648479307036"/>
                  <c:y val="0.10049042676982035"/>
                </c:manualLayout>
              </c:layout>
              <c:tx>
                <c:rich>
                  <a:bodyPr/>
                  <a:lstStyle/>
                  <a:p>
                    <a:fld id="{C069627D-D663-4303-98E3-82117968AB74}" type="PERCENTAGE">
                      <a:rPr lang="en-US" sz="2000">
                        <a:solidFill>
                          <a:schemeClr val="bg1"/>
                        </a:solidFill>
                      </a:rPr>
                      <a:pPr/>
                      <a:t>[ПРОЦЕНТ]</a:t>
                    </a:fld>
                    <a:endParaRPr lang="ru-RU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8753-45BF-8659-0EBD948FA256}"/>
                </c:ext>
              </c:extLst>
            </c:dLbl>
            <c:dLbl>
              <c:idx val="3"/>
              <c:layout>
                <c:manualLayout>
                  <c:x val="3.0037995255471399E-2"/>
                  <c:y val="0.14564147508486971"/>
                </c:manualLayout>
              </c:layout>
              <c:tx>
                <c:rich>
                  <a:bodyPr/>
                  <a:lstStyle/>
                  <a:p>
                    <a:fld id="{0DCE4BAD-FB1D-4C02-B0B3-CFABAD8A4367}" type="PERCENTAGE">
                      <a:rPr lang="en-US" sz="2000">
                        <a:solidFill>
                          <a:schemeClr val="bg1"/>
                        </a:solidFill>
                      </a:rPr>
                      <a:pPr/>
                      <a:t>[ПРОЦЕНТ]</a:t>
                    </a:fld>
                    <a:endParaRPr lang="ru-RU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8753-45BF-8659-0EBD948FA25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Женский</c:v>
                </c:pt>
                <c:pt idx="1">
                  <c:v>Мужской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42</c:v>
                </c:pt>
                <c:pt idx="1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753-45BF-8659-0EBD948FA256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31531449739521222"/>
          <c:y val="0.1390065202528229"/>
          <c:w val="0.41473353847528072"/>
          <c:h val="7.884593660798121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A57470-FD3F-994C-BD46-2D13F23739AC}" type="datetimeFigureOut">
              <a:rPr lang="ru-RU" smtClean="0"/>
              <a:t>16.06.2022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258BC8-2F1F-BE4B-83FA-71165AF1B3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058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58BC8-2F1F-BE4B-83FA-71165AF1B3EB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72113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58BC8-2F1F-BE4B-83FA-71165AF1B3EB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4666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58BC8-2F1F-BE4B-83FA-71165AF1B3EB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1967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58BC8-2F1F-BE4B-83FA-71165AF1B3EB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1526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58BC8-2F1F-BE4B-83FA-71165AF1B3EB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8524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58BC8-2F1F-BE4B-83FA-71165AF1B3EB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50128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58BC8-2F1F-BE4B-83FA-71165AF1B3E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56910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58BC8-2F1F-BE4B-83FA-71165AF1B3E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4584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58BC8-2F1F-BE4B-83FA-71165AF1B3EB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69359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58BC8-2F1F-BE4B-83FA-71165AF1B3EB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7825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58BC8-2F1F-BE4B-83FA-71165AF1B3EB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114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54AE8-75C2-2242-AFED-78495F10DB34}" type="datetime1">
              <a:rPr lang="ru-RU" smtClean="0"/>
              <a:t>16.06.2022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91B08-7AC1-6D4A-B34A-188C37328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9145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A4562-BB08-2142-8017-9EEBEF468BE3}" type="datetime1">
              <a:rPr lang="ru-RU" smtClean="0"/>
              <a:t>16.06.2022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91B08-7AC1-6D4A-B34A-188C37328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6196237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A4562-BB08-2142-8017-9EEBEF468BE3}" type="datetime1">
              <a:rPr lang="ru-RU" smtClean="0"/>
              <a:t>16.06.2022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91B08-7AC1-6D4A-B34A-188C37328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8483237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A76D7-1995-4B72-BABC-5EB4AFEF015A}" type="datetime1">
              <a:rPr lang="ru-RU" smtClean="0"/>
              <a:t>16.06.2022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91B08-7AC1-6D4A-B34A-188C37328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74952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D97CB-7C82-4172-B262-A8855E025BBE}" type="datetime1">
              <a:rPr lang="ru-RU" smtClean="0"/>
              <a:t>16.06.2022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91B08-7AC1-6D4A-B34A-188C37328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6183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1C5DE-E59F-46C9-A61B-F860832A7B2F}" type="datetime1">
              <a:rPr lang="ru-RU" smtClean="0"/>
              <a:t>16.06.2022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91B08-7AC1-6D4A-B34A-188C37328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66540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2D871-AFA8-484E-A951-418D08EB6699}" type="datetime1">
              <a:rPr lang="ru-RU" smtClean="0"/>
              <a:t>16.06.2022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91B08-7AC1-6D4A-B34A-188C37328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13235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B534B-FC02-440F-908C-C33359126DC9}" type="datetime1">
              <a:rPr lang="ru-RU" smtClean="0"/>
              <a:t>16.06.2022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91B08-7AC1-6D4A-B34A-188C37328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48542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BDA-072C-4B00-B09C-9CADB3326181}" type="datetime1">
              <a:rPr lang="ru-RU" smtClean="0"/>
              <a:t>16.06.2022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91B08-7AC1-6D4A-B34A-188C37328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1277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766BA-2B9F-480C-AE69-6218B3E15BCB}" type="datetime1">
              <a:rPr lang="ru-RU" smtClean="0"/>
              <a:t>16.06.2022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91B08-7AC1-6D4A-B34A-188C37328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942874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A3FB4-4F93-480D-983F-747517C2B4F1}" type="datetime1">
              <a:rPr lang="ru-RU" smtClean="0"/>
              <a:t>16.06.2022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91B08-7AC1-6D4A-B34A-188C37328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357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61FDC-EED4-304B-8B4D-FDCE45D49F11}" type="datetime1">
              <a:rPr lang="ru-RU" smtClean="0"/>
              <a:t>16.06.2022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91B08-7AC1-6D4A-B34A-188C37328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35816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68CEA-ED9A-46CB-8E68-EDAF3D6EA3FB}" type="datetime1">
              <a:rPr lang="ru-RU" smtClean="0"/>
              <a:t>16.06.2022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91B08-7AC1-6D4A-B34A-188C37328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9531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766BA-2B9F-480C-AE69-6218B3E15BCB}" type="datetime1">
              <a:rPr lang="ru-RU" smtClean="0"/>
              <a:t>16.06.2022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91B08-7AC1-6D4A-B34A-188C37328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8665603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766BA-2B9F-480C-AE69-6218B3E15BCB}" type="datetime1">
              <a:rPr lang="ru-RU" smtClean="0"/>
              <a:t>16.06.2022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91B08-7AC1-6D4A-B34A-188C37328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0547153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4F3F-EC80-324E-B3D9-82639530254F}" type="datetime1">
              <a:rPr lang="ru-RU" smtClean="0"/>
              <a:t>16.06.2022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91B08-7AC1-6D4A-B34A-188C37328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3585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6A93F-2939-E041-8C11-907132C4B220}" type="datetime1">
              <a:rPr lang="ru-RU" smtClean="0"/>
              <a:t>16.06.2022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91B08-7AC1-6D4A-B34A-188C37328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5803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F2144-A576-3D4D-8985-ED50B8D19BE8}" type="datetime1">
              <a:rPr lang="ru-RU" smtClean="0"/>
              <a:t>16.06.2022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91B08-7AC1-6D4A-B34A-188C37328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0002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C1227-739B-A645-8F39-ACE61F92B391}" type="datetime1">
              <a:rPr lang="ru-RU" smtClean="0"/>
              <a:t>16.06.2022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91B08-7AC1-6D4A-B34A-188C37328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2257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A4562-BB08-2142-8017-9EEBEF468BE3}" type="datetime1">
              <a:rPr lang="ru-RU" smtClean="0"/>
              <a:t>16.06.2022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91B08-7AC1-6D4A-B34A-188C37328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5485828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8024-C918-F948-8048-FE2CDDE192F5}" type="datetime1">
              <a:rPr lang="ru-RU" smtClean="0"/>
              <a:t>16.06.2022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91B08-7AC1-6D4A-B34A-188C37328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333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C23ED-DA8C-D14C-8478-6795D9463B19}" type="datetime1">
              <a:rPr lang="ru-RU" smtClean="0"/>
              <a:t>16.06.2022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91B08-7AC1-6D4A-B34A-188C37328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708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D4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F766BA-2B9F-480C-AE69-6218B3E15BCB}" type="datetime1">
              <a:rPr lang="ru-RU" smtClean="0"/>
              <a:t>16.06.2022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91B08-7AC1-6D4A-B34A-188C37328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5970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D4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F766BA-2B9F-480C-AE69-6218B3E15BCB}" type="datetime1">
              <a:rPr lang="ru-RU" smtClean="0"/>
              <a:t>16.06.2022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91B08-7AC1-6D4A-B34A-188C37328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3296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52662" y="3258829"/>
            <a:ext cx="9654053" cy="638054"/>
          </a:xfrm>
        </p:spPr>
        <p:txBody>
          <a:bodyPr>
            <a:noAutofit/>
          </a:bodyPr>
          <a:lstStyle/>
          <a:p>
            <a:r>
              <a:rPr lang="ru-RU" sz="4400" b="1" u="dotted" dirty="0">
                <a:solidFill>
                  <a:srgbClr val="4449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44496C"/>
                  </a:solidFill>
                </a:uFill>
                <a:latin typeface="Segoe Print" panose="020006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Игра-симулятор ИТ-компании</a:t>
            </a:r>
            <a:endParaRPr lang="ru-RU" sz="4400" b="1" u="dotted" dirty="0">
              <a:solidFill>
                <a:srgbClr val="4449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44496C"/>
                </a:solidFill>
              </a:uFill>
              <a:latin typeface="Segoe Print" panose="02000600000000000000" pitchFamily="2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59496" y="4061087"/>
            <a:ext cx="7905229" cy="1655762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rgbClr val="44496C"/>
                </a:solidFill>
                <a:latin typeface="Segoe Print" panose="020006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Команда: </a:t>
            </a:r>
            <a:r>
              <a:rPr lang="en-US" sz="3600" dirty="0" err="1">
                <a:solidFill>
                  <a:srgbClr val="44496C"/>
                </a:solidFill>
                <a:uFill>
                  <a:solidFill>
                    <a:srgbClr val="000000"/>
                  </a:solidFill>
                </a:uFill>
                <a:latin typeface="Segoe Print" panose="020006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Гении</a:t>
            </a:r>
            <a:r>
              <a:rPr lang="en-US" sz="3600" dirty="0">
                <a:solidFill>
                  <a:srgbClr val="44496C"/>
                </a:solidFill>
                <a:uFill>
                  <a:solidFill>
                    <a:srgbClr val="000000"/>
                  </a:solidFill>
                </a:uFill>
                <a:latin typeface="Segoe Print" panose="020006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IT-</a:t>
            </a:r>
            <a:r>
              <a:rPr lang="en-US" sz="3600" dirty="0" err="1">
                <a:solidFill>
                  <a:srgbClr val="44496C"/>
                </a:solidFill>
                <a:uFill>
                  <a:solidFill>
                    <a:srgbClr val="000000"/>
                  </a:solidFill>
                </a:uFill>
                <a:latin typeface="Segoe Print" panose="02000600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разработки</a:t>
            </a:r>
            <a:endParaRPr lang="ru-RU" sz="3600" dirty="0">
              <a:solidFill>
                <a:srgbClr val="44496C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3372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724" y="749695"/>
            <a:ext cx="7134420" cy="530195"/>
          </a:xfrm>
        </p:spPr>
        <p:txBody>
          <a:bodyPr>
            <a:noAutofit/>
          </a:bodyPr>
          <a:lstStyle/>
          <a:p>
            <a:pPr algn="r"/>
            <a:r>
              <a:rPr lang="ru-RU" sz="4400" b="1" dirty="0">
                <a:solidFill>
                  <a:schemeClr val="bg1"/>
                </a:solidFill>
                <a:latin typeface="Segoe Print" panose="02000600000000000000" pitchFamily="2" charset="0"/>
              </a:rPr>
              <a:t>Реализация проекта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9AA634F-F2C0-4AE2-91FB-6A75977A0DAE}"/>
              </a:ext>
            </a:extLst>
          </p:cNvPr>
          <p:cNvSpPr/>
          <p:nvPr/>
        </p:nvSpPr>
        <p:spPr>
          <a:xfrm>
            <a:off x="2688260" y="557593"/>
            <a:ext cx="7134420" cy="914400"/>
          </a:xfrm>
          <a:custGeom>
            <a:avLst/>
            <a:gdLst>
              <a:gd name="connsiteX0" fmla="*/ 0 w 7134420"/>
              <a:gd name="connsiteY0" fmla="*/ 0 h 914400"/>
              <a:gd name="connsiteX1" fmla="*/ 791272 w 7134420"/>
              <a:gd name="connsiteY1" fmla="*/ 0 h 914400"/>
              <a:gd name="connsiteX2" fmla="*/ 1439856 w 7134420"/>
              <a:gd name="connsiteY2" fmla="*/ 0 h 914400"/>
              <a:gd name="connsiteX3" fmla="*/ 2159784 w 7134420"/>
              <a:gd name="connsiteY3" fmla="*/ 0 h 914400"/>
              <a:gd name="connsiteX4" fmla="*/ 2737023 w 7134420"/>
              <a:gd name="connsiteY4" fmla="*/ 0 h 914400"/>
              <a:gd name="connsiteX5" fmla="*/ 3456951 w 7134420"/>
              <a:gd name="connsiteY5" fmla="*/ 0 h 914400"/>
              <a:gd name="connsiteX6" fmla="*/ 3962846 w 7134420"/>
              <a:gd name="connsiteY6" fmla="*/ 0 h 914400"/>
              <a:gd name="connsiteX7" fmla="*/ 4540085 w 7134420"/>
              <a:gd name="connsiteY7" fmla="*/ 0 h 914400"/>
              <a:gd name="connsiteX8" fmla="*/ 5188669 w 7134420"/>
              <a:gd name="connsiteY8" fmla="*/ 0 h 914400"/>
              <a:gd name="connsiteX9" fmla="*/ 5837253 w 7134420"/>
              <a:gd name="connsiteY9" fmla="*/ 0 h 914400"/>
              <a:gd name="connsiteX10" fmla="*/ 6343148 w 7134420"/>
              <a:gd name="connsiteY10" fmla="*/ 0 h 914400"/>
              <a:gd name="connsiteX11" fmla="*/ 7134420 w 7134420"/>
              <a:gd name="connsiteY11" fmla="*/ 0 h 914400"/>
              <a:gd name="connsiteX12" fmla="*/ 7134420 w 7134420"/>
              <a:gd name="connsiteY12" fmla="*/ 475488 h 914400"/>
              <a:gd name="connsiteX13" fmla="*/ 7134420 w 7134420"/>
              <a:gd name="connsiteY13" fmla="*/ 914400 h 914400"/>
              <a:gd name="connsiteX14" fmla="*/ 6699869 w 7134420"/>
              <a:gd name="connsiteY14" fmla="*/ 914400 h 914400"/>
              <a:gd name="connsiteX15" fmla="*/ 6051285 w 7134420"/>
              <a:gd name="connsiteY15" fmla="*/ 914400 h 914400"/>
              <a:gd name="connsiteX16" fmla="*/ 5545390 w 7134420"/>
              <a:gd name="connsiteY16" fmla="*/ 914400 h 914400"/>
              <a:gd name="connsiteX17" fmla="*/ 5039495 w 7134420"/>
              <a:gd name="connsiteY17" fmla="*/ 914400 h 914400"/>
              <a:gd name="connsiteX18" fmla="*/ 4462255 w 7134420"/>
              <a:gd name="connsiteY18" fmla="*/ 914400 h 914400"/>
              <a:gd name="connsiteX19" fmla="*/ 3885016 w 7134420"/>
              <a:gd name="connsiteY19" fmla="*/ 914400 h 914400"/>
              <a:gd name="connsiteX20" fmla="*/ 3379121 w 7134420"/>
              <a:gd name="connsiteY20" fmla="*/ 914400 h 914400"/>
              <a:gd name="connsiteX21" fmla="*/ 2944570 w 7134420"/>
              <a:gd name="connsiteY21" fmla="*/ 914400 h 914400"/>
              <a:gd name="connsiteX22" fmla="*/ 2367330 w 7134420"/>
              <a:gd name="connsiteY22" fmla="*/ 914400 h 914400"/>
              <a:gd name="connsiteX23" fmla="*/ 1790091 w 7134420"/>
              <a:gd name="connsiteY23" fmla="*/ 914400 h 914400"/>
              <a:gd name="connsiteX24" fmla="*/ 998819 w 7134420"/>
              <a:gd name="connsiteY24" fmla="*/ 914400 h 914400"/>
              <a:gd name="connsiteX25" fmla="*/ 0 w 7134420"/>
              <a:gd name="connsiteY25" fmla="*/ 914400 h 914400"/>
              <a:gd name="connsiteX26" fmla="*/ 0 w 7134420"/>
              <a:gd name="connsiteY26" fmla="*/ 484632 h 914400"/>
              <a:gd name="connsiteX27" fmla="*/ 0 w 7134420"/>
              <a:gd name="connsiteY27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134420" h="914400" extrusionOk="0">
                <a:moveTo>
                  <a:pt x="0" y="0"/>
                </a:moveTo>
                <a:cubicBezTo>
                  <a:pt x="321259" y="30055"/>
                  <a:pt x="494031" y="5840"/>
                  <a:pt x="791272" y="0"/>
                </a:cubicBezTo>
                <a:cubicBezTo>
                  <a:pt x="1088513" y="-5840"/>
                  <a:pt x="1300025" y="-3248"/>
                  <a:pt x="1439856" y="0"/>
                </a:cubicBezTo>
                <a:cubicBezTo>
                  <a:pt x="1579687" y="3248"/>
                  <a:pt x="1819773" y="14607"/>
                  <a:pt x="2159784" y="0"/>
                </a:cubicBezTo>
                <a:cubicBezTo>
                  <a:pt x="2499795" y="-14607"/>
                  <a:pt x="2598115" y="24591"/>
                  <a:pt x="2737023" y="0"/>
                </a:cubicBezTo>
                <a:cubicBezTo>
                  <a:pt x="2875931" y="-24591"/>
                  <a:pt x="3254212" y="-10367"/>
                  <a:pt x="3456951" y="0"/>
                </a:cubicBezTo>
                <a:cubicBezTo>
                  <a:pt x="3659690" y="10367"/>
                  <a:pt x="3852616" y="7485"/>
                  <a:pt x="3962846" y="0"/>
                </a:cubicBezTo>
                <a:cubicBezTo>
                  <a:pt x="4073077" y="-7485"/>
                  <a:pt x="4285954" y="13401"/>
                  <a:pt x="4540085" y="0"/>
                </a:cubicBezTo>
                <a:cubicBezTo>
                  <a:pt x="4794216" y="-13401"/>
                  <a:pt x="4951443" y="18538"/>
                  <a:pt x="5188669" y="0"/>
                </a:cubicBezTo>
                <a:cubicBezTo>
                  <a:pt x="5425895" y="-18538"/>
                  <a:pt x="5547677" y="-8904"/>
                  <a:pt x="5837253" y="0"/>
                </a:cubicBezTo>
                <a:cubicBezTo>
                  <a:pt x="6126829" y="8904"/>
                  <a:pt x="6116869" y="13776"/>
                  <a:pt x="6343148" y="0"/>
                </a:cubicBezTo>
                <a:cubicBezTo>
                  <a:pt x="6569428" y="-13776"/>
                  <a:pt x="6859577" y="-27784"/>
                  <a:pt x="7134420" y="0"/>
                </a:cubicBezTo>
                <a:cubicBezTo>
                  <a:pt x="7118173" y="232949"/>
                  <a:pt x="7111256" y="263811"/>
                  <a:pt x="7134420" y="475488"/>
                </a:cubicBezTo>
                <a:cubicBezTo>
                  <a:pt x="7157584" y="687165"/>
                  <a:pt x="7139068" y="738554"/>
                  <a:pt x="7134420" y="914400"/>
                </a:cubicBezTo>
                <a:cubicBezTo>
                  <a:pt x="6994221" y="904445"/>
                  <a:pt x="6789543" y="916680"/>
                  <a:pt x="6699869" y="914400"/>
                </a:cubicBezTo>
                <a:cubicBezTo>
                  <a:pt x="6610195" y="912120"/>
                  <a:pt x="6308342" y="904986"/>
                  <a:pt x="6051285" y="914400"/>
                </a:cubicBezTo>
                <a:cubicBezTo>
                  <a:pt x="5794228" y="923814"/>
                  <a:pt x="5779789" y="933296"/>
                  <a:pt x="5545390" y="914400"/>
                </a:cubicBezTo>
                <a:cubicBezTo>
                  <a:pt x="5310991" y="895504"/>
                  <a:pt x="5243018" y="909676"/>
                  <a:pt x="5039495" y="914400"/>
                </a:cubicBezTo>
                <a:cubicBezTo>
                  <a:pt x="4835972" y="919124"/>
                  <a:pt x="4747231" y="896491"/>
                  <a:pt x="4462255" y="914400"/>
                </a:cubicBezTo>
                <a:cubicBezTo>
                  <a:pt x="4177279" y="932309"/>
                  <a:pt x="4127992" y="942193"/>
                  <a:pt x="3885016" y="914400"/>
                </a:cubicBezTo>
                <a:cubicBezTo>
                  <a:pt x="3642040" y="886607"/>
                  <a:pt x="3487158" y="923306"/>
                  <a:pt x="3379121" y="914400"/>
                </a:cubicBezTo>
                <a:cubicBezTo>
                  <a:pt x="3271084" y="905494"/>
                  <a:pt x="3098349" y="902250"/>
                  <a:pt x="2944570" y="914400"/>
                </a:cubicBezTo>
                <a:cubicBezTo>
                  <a:pt x="2790791" y="926550"/>
                  <a:pt x="2522112" y="920095"/>
                  <a:pt x="2367330" y="914400"/>
                </a:cubicBezTo>
                <a:cubicBezTo>
                  <a:pt x="2212548" y="908705"/>
                  <a:pt x="2055108" y="934571"/>
                  <a:pt x="1790091" y="914400"/>
                </a:cubicBezTo>
                <a:cubicBezTo>
                  <a:pt x="1525074" y="894229"/>
                  <a:pt x="1204236" y="921766"/>
                  <a:pt x="998819" y="914400"/>
                </a:cubicBezTo>
                <a:cubicBezTo>
                  <a:pt x="793402" y="907034"/>
                  <a:pt x="445312" y="936154"/>
                  <a:pt x="0" y="914400"/>
                </a:cubicBezTo>
                <a:cubicBezTo>
                  <a:pt x="-20818" y="714115"/>
                  <a:pt x="6316" y="694099"/>
                  <a:pt x="0" y="484632"/>
                </a:cubicBezTo>
                <a:cubicBezTo>
                  <a:pt x="-6316" y="275165"/>
                  <a:pt x="14337" y="102546"/>
                  <a:pt x="0" y="0"/>
                </a:cubicBezTo>
                <a:close/>
              </a:path>
            </a:pathLst>
          </a:custGeom>
          <a:noFill/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44714698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pic>
        <p:nvPicPr>
          <p:cNvPr id="9" name="EonIT_Demo">
            <a:hlinkClick r:id="" action="ppaction://media"/>
            <a:extLst>
              <a:ext uri="{FF2B5EF4-FFF2-40B4-BE49-F238E27FC236}">
                <a16:creationId xmlns:a16="http://schemas.microsoft.com/office/drawing/2014/main" id="{425A5AF8-06C4-4A96-90BD-880BCD1618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97391" y="1664095"/>
            <a:ext cx="8950075" cy="5034417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06875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2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07857" y="788068"/>
            <a:ext cx="7134420" cy="530195"/>
          </a:xfrm>
        </p:spPr>
        <p:txBody>
          <a:bodyPr>
            <a:noAutofit/>
          </a:bodyPr>
          <a:lstStyle/>
          <a:p>
            <a:pPr algn="r"/>
            <a:r>
              <a:rPr lang="ru-RU" sz="4400" b="1" dirty="0">
                <a:solidFill>
                  <a:schemeClr val="bg1"/>
                </a:solidFill>
                <a:latin typeface="Segoe Print" panose="02000600000000000000" pitchFamily="2" charset="0"/>
              </a:rPr>
              <a:t>Технологический стек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19D852-E29E-F731-5406-6A34C64DEA0E}"/>
              </a:ext>
            </a:extLst>
          </p:cNvPr>
          <p:cNvSpPr txBox="1"/>
          <p:nvPr/>
        </p:nvSpPr>
        <p:spPr>
          <a:xfrm>
            <a:off x="1401707" y="4066882"/>
            <a:ext cx="9707526" cy="2569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300" dirty="0">
                <a:solidFill>
                  <a:srgbClr val="44496C"/>
                </a:solidFill>
                <a:latin typeface="Cascadia Code SemiBold" panose="020B0609020000020004" pitchFamily="49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Платформа для разработки дизайна игры – </a:t>
            </a:r>
            <a:r>
              <a:rPr lang="ru-RU" sz="2300" u="sng" dirty="0" err="1">
                <a:solidFill>
                  <a:srgbClr val="44496C"/>
                </a:solidFill>
                <a:latin typeface="Cascadia Code SemiBold" panose="020B0609020000020004" pitchFamily="49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Figma</a:t>
            </a:r>
            <a:endParaRPr lang="ru-RU" sz="2300" u="sng" dirty="0">
              <a:solidFill>
                <a:srgbClr val="44496C"/>
              </a:solidFill>
              <a:latin typeface="Cascadia Code SemiBold" panose="020B0609020000020004" pitchFamily="49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300" dirty="0">
              <a:solidFill>
                <a:srgbClr val="44496C"/>
              </a:solidFill>
              <a:latin typeface="Cascadia Code SemiBold" panose="020B0609020000020004" pitchFamily="49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300" dirty="0">
                <a:solidFill>
                  <a:srgbClr val="44496C"/>
                </a:solidFill>
                <a:latin typeface="Cascadia Code SemiBold" panose="020B0609020000020004" pitchFamily="49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Платформа для написания кода – </a:t>
            </a:r>
            <a:r>
              <a:rPr lang="ru-RU" sz="2300" u="sng" dirty="0" err="1">
                <a:solidFill>
                  <a:srgbClr val="44496C"/>
                </a:solidFill>
                <a:latin typeface="Cascadia Code SemiBold" panose="020B0609020000020004" pitchFamily="49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Unity</a:t>
            </a:r>
            <a:endParaRPr lang="ru-RU" sz="2300" u="sng" dirty="0">
              <a:solidFill>
                <a:srgbClr val="44496C"/>
              </a:solidFill>
              <a:latin typeface="Cascadia Code SemiBold" panose="020B0609020000020004" pitchFamily="49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300" dirty="0">
              <a:solidFill>
                <a:srgbClr val="44496C"/>
              </a:solidFill>
              <a:latin typeface="Cascadia Code SemiBold" panose="020B0609020000020004" pitchFamily="49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300" dirty="0">
                <a:solidFill>
                  <a:srgbClr val="44496C"/>
                </a:solidFill>
                <a:latin typeface="Cascadia Code SemiBold" panose="020B0609020000020004" pitchFamily="49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Платформа для организации работы – </a:t>
            </a:r>
            <a:r>
              <a:rPr lang="ru-RU" sz="2300" u="sng" dirty="0" err="1">
                <a:solidFill>
                  <a:srgbClr val="44496C"/>
                </a:solidFill>
                <a:latin typeface="Cascadia Code SemiBold" panose="020B0609020000020004" pitchFamily="49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Discord</a:t>
            </a:r>
            <a:endParaRPr lang="ru-RU" sz="2300" u="sng" dirty="0">
              <a:solidFill>
                <a:srgbClr val="44496C"/>
              </a:solidFill>
              <a:latin typeface="Cascadia Code SemiBold" panose="020B0609020000020004" pitchFamily="49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300" dirty="0">
              <a:solidFill>
                <a:srgbClr val="44496C"/>
              </a:solidFill>
              <a:latin typeface="Cascadia Code SemiBold" panose="020B0609020000020004" pitchFamily="49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300" dirty="0">
                <a:solidFill>
                  <a:srgbClr val="44496C"/>
                </a:solidFill>
                <a:latin typeface="Cascadia Code SemiBold" panose="020B0609020000020004" pitchFamily="49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Платформа для планирования работы - </a:t>
            </a:r>
            <a:r>
              <a:rPr lang="ru-RU" sz="2300" u="sng" dirty="0" err="1">
                <a:solidFill>
                  <a:srgbClr val="44496C"/>
                </a:solidFill>
                <a:latin typeface="Cascadia Code SemiBold" panose="020B0609020000020004" pitchFamily="49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Trello</a:t>
            </a:r>
            <a:endParaRPr lang="ru-RU" sz="2300" u="sng" dirty="0">
              <a:solidFill>
                <a:srgbClr val="44496C"/>
              </a:solidFill>
              <a:latin typeface="Cascadia Code SemiBold" panose="020B0609020000020004" pitchFamily="49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96AB728-B118-4B40-BD8B-CA51997A5E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27" t="20527" r="27647" b="20467"/>
          <a:stretch/>
        </p:blipFill>
        <p:spPr>
          <a:xfrm>
            <a:off x="883375" y="1630568"/>
            <a:ext cx="1357607" cy="1349396"/>
          </a:xfrm>
          <a:prstGeom prst="flowChartAlternateProcess">
            <a:avLst/>
          </a:prstGeom>
          <a:ln w="57150">
            <a:solidFill>
              <a:schemeClr val="bg1"/>
            </a:solidFill>
            <a:prstDash val="sysDot"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73FD15F-16E3-4FAB-A0FC-A2272BA8DB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074" r="10932"/>
          <a:stretch/>
        </p:blipFill>
        <p:spPr>
          <a:xfrm>
            <a:off x="10308624" y="2472508"/>
            <a:ext cx="1357607" cy="1349396"/>
          </a:xfrm>
          <a:prstGeom prst="flowChartAlternateProcess">
            <a:avLst/>
          </a:prstGeom>
          <a:ln w="57150">
            <a:solidFill>
              <a:schemeClr val="bg1"/>
            </a:solidFill>
            <a:prstDash val="sysDot"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728C985-7418-4AAB-A5AB-1A002660A4F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891" r="10891"/>
          <a:stretch/>
        </p:blipFill>
        <p:spPr>
          <a:xfrm>
            <a:off x="4025125" y="2472508"/>
            <a:ext cx="1357606" cy="1349396"/>
          </a:xfrm>
          <a:prstGeom prst="roundRect">
            <a:avLst/>
          </a:prstGeom>
          <a:ln w="57150">
            <a:solidFill>
              <a:schemeClr val="bg1"/>
            </a:solidFill>
            <a:prstDash val="sysDot"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C28E404-F693-456C-ABBE-577EF866DA8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875" r="21875"/>
          <a:stretch/>
        </p:blipFill>
        <p:spPr>
          <a:xfrm>
            <a:off x="7166875" y="1660557"/>
            <a:ext cx="1357606" cy="1349396"/>
          </a:xfrm>
          <a:prstGeom prst="roundRect">
            <a:avLst/>
          </a:prstGeom>
          <a:ln w="57150">
            <a:solidFill>
              <a:schemeClr val="bg1"/>
            </a:solidFill>
            <a:prstDash val="sysDot"/>
          </a:ln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D810E44-F660-4D59-9444-F17682C809A4}"/>
              </a:ext>
            </a:extLst>
          </p:cNvPr>
          <p:cNvSpPr/>
          <p:nvPr/>
        </p:nvSpPr>
        <p:spPr>
          <a:xfrm>
            <a:off x="2688260" y="557593"/>
            <a:ext cx="7134420" cy="914400"/>
          </a:xfrm>
          <a:custGeom>
            <a:avLst/>
            <a:gdLst>
              <a:gd name="connsiteX0" fmla="*/ 0 w 7134420"/>
              <a:gd name="connsiteY0" fmla="*/ 0 h 914400"/>
              <a:gd name="connsiteX1" fmla="*/ 791272 w 7134420"/>
              <a:gd name="connsiteY1" fmla="*/ 0 h 914400"/>
              <a:gd name="connsiteX2" fmla="*/ 1439856 w 7134420"/>
              <a:gd name="connsiteY2" fmla="*/ 0 h 914400"/>
              <a:gd name="connsiteX3" fmla="*/ 2159784 w 7134420"/>
              <a:gd name="connsiteY3" fmla="*/ 0 h 914400"/>
              <a:gd name="connsiteX4" fmla="*/ 2737023 w 7134420"/>
              <a:gd name="connsiteY4" fmla="*/ 0 h 914400"/>
              <a:gd name="connsiteX5" fmla="*/ 3456951 w 7134420"/>
              <a:gd name="connsiteY5" fmla="*/ 0 h 914400"/>
              <a:gd name="connsiteX6" fmla="*/ 3962846 w 7134420"/>
              <a:gd name="connsiteY6" fmla="*/ 0 h 914400"/>
              <a:gd name="connsiteX7" fmla="*/ 4540085 w 7134420"/>
              <a:gd name="connsiteY7" fmla="*/ 0 h 914400"/>
              <a:gd name="connsiteX8" fmla="*/ 5188669 w 7134420"/>
              <a:gd name="connsiteY8" fmla="*/ 0 h 914400"/>
              <a:gd name="connsiteX9" fmla="*/ 5837253 w 7134420"/>
              <a:gd name="connsiteY9" fmla="*/ 0 h 914400"/>
              <a:gd name="connsiteX10" fmla="*/ 6343148 w 7134420"/>
              <a:gd name="connsiteY10" fmla="*/ 0 h 914400"/>
              <a:gd name="connsiteX11" fmla="*/ 7134420 w 7134420"/>
              <a:gd name="connsiteY11" fmla="*/ 0 h 914400"/>
              <a:gd name="connsiteX12" fmla="*/ 7134420 w 7134420"/>
              <a:gd name="connsiteY12" fmla="*/ 475488 h 914400"/>
              <a:gd name="connsiteX13" fmla="*/ 7134420 w 7134420"/>
              <a:gd name="connsiteY13" fmla="*/ 914400 h 914400"/>
              <a:gd name="connsiteX14" fmla="*/ 6699869 w 7134420"/>
              <a:gd name="connsiteY14" fmla="*/ 914400 h 914400"/>
              <a:gd name="connsiteX15" fmla="*/ 6051285 w 7134420"/>
              <a:gd name="connsiteY15" fmla="*/ 914400 h 914400"/>
              <a:gd name="connsiteX16" fmla="*/ 5545390 w 7134420"/>
              <a:gd name="connsiteY16" fmla="*/ 914400 h 914400"/>
              <a:gd name="connsiteX17" fmla="*/ 5039495 w 7134420"/>
              <a:gd name="connsiteY17" fmla="*/ 914400 h 914400"/>
              <a:gd name="connsiteX18" fmla="*/ 4462255 w 7134420"/>
              <a:gd name="connsiteY18" fmla="*/ 914400 h 914400"/>
              <a:gd name="connsiteX19" fmla="*/ 3885016 w 7134420"/>
              <a:gd name="connsiteY19" fmla="*/ 914400 h 914400"/>
              <a:gd name="connsiteX20" fmla="*/ 3379121 w 7134420"/>
              <a:gd name="connsiteY20" fmla="*/ 914400 h 914400"/>
              <a:gd name="connsiteX21" fmla="*/ 2944570 w 7134420"/>
              <a:gd name="connsiteY21" fmla="*/ 914400 h 914400"/>
              <a:gd name="connsiteX22" fmla="*/ 2367330 w 7134420"/>
              <a:gd name="connsiteY22" fmla="*/ 914400 h 914400"/>
              <a:gd name="connsiteX23" fmla="*/ 1790091 w 7134420"/>
              <a:gd name="connsiteY23" fmla="*/ 914400 h 914400"/>
              <a:gd name="connsiteX24" fmla="*/ 998819 w 7134420"/>
              <a:gd name="connsiteY24" fmla="*/ 914400 h 914400"/>
              <a:gd name="connsiteX25" fmla="*/ 0 w 7134420"/>
              <a:gd name="connsiteY25" fmla="*/ 914400 h 914400"/>
              <a:gd name="connsiteX26" fmla="*/ 0 w 7134420"/>
              <a:gd name="connsiteY26" fmla="*/ 484632 h 914400"/>
              <a:gd name="connsiteX27" fmla="*/ 0 w 7134420"/>
              <a:gd name="connsiteY27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134420" h="914400" extrusionOk="0">
                <a:moveTo>
                  <a:pt x="0" y="0"/>
                </a:moveTo>
                <a:cubicBezTo>
                  <a:pt x="321259" y="30055"/>
                  <a:pt x="494031" y="5840"/>
                  <a:pt x="791272" y="0"/>
                </a:cubicBezTo>
                <a:cubicBezTo>
                  <a:pt x="1088513" y="-5840"/>
                  <a:pt x="1300025" y="-3248"/>
                  <a:pt x="1439856" y="0"/>
                </a:cubicBezTo>
                <a:cubicBezTo>
                  <a:pt x="1579687" y="3248"/>
                  <a:pt x="1819773" y="14607"/>
                  <a:pt x="2159784" y="0"/>
                </a:cubicBezTo>
                <a:cubicBezTo>
                  <a:pt x="2499795" y="-14607"/>
                  <a:pt x="2598115" y="24591"/>
                  <a:pt x="2737023" y="0"/>
                </a:cubicBezTo>
                <a:cubicBezTo>
                  <a:pt x="2875931" y="-24591"/>
                  <a:pt x="3254212" y="-10367"/>
                  <a:pt x="3456951" y="0"/>
                </a:cubicBezTo>
                <a:cubicBezTo>
                  <a:pt x="3659690" y="10367"/>
                  <a:pt x="3852616" y="7485"/>
                  <a:pt x="3962846" y="0"/>
                </a:cubicBezTo>
                <a:cubicBezTo>
                  <a:pt x="4073077" y="-7485"/>
                  <a:pt x="4285954" y="13401"/>
                  <a:pt x="4540085" y="0"/>
                </a:cubicBezTo>
                <a:cubicBezTo>
                  <a:pt x="4794216" y="-13401"/>
                  <a:pt x="4951443" y="18538"/>
                  <a:pt x="5188669" y="0"/>
                </a:cubicBezTo>
                <a:cubicBezTo>
                  <a:pt x="5425895" y="-18538"/>
                  <a:pt x="5547677" y="-8904"/>
                  <a:pt x="5837253" y="0"/>
                </a:cubicBezTo>
                <a:cubicBezTo>
                  <a:pt x="6126829" y="8904"/>
                  <a:pt x="6116869" y="13776"/>
                  <a:pt x="6343148" y="0"/>
                </a:cubicBezTo>
                <a:cubicBezTo>
                  <a:pt x="6569428" y="-13776"/>
                  <a:pt x="6859577" y="-27784"/>
                  <a:pt x="7134420" y="0"/>
                </a:cubicBezTo>
                <a:cubicBezTo>
                  <a:pt x="7118173" y="232949"/>
                  <a:pt x="7111256" y="263811"/>
                  <a:pt x="7134420" y="475488"/>
                </a:cubicBezTo>
                <a:cubicBezTo>
                  <a:pt x="7157584" y="687165"/>
                  <a:pt x="7139068" y="738554"/>
                  <a:pt x="7134420" y="914400"/>
                </a:cubicBezTo>
                <a:cubicBezTo>
                  <a:pt x="6994221" y="904445"/>
                  <a:pt x="6789543" y="916680"/>
                  <a:pt x="6699869" y="914400"/>
                </a:cubicBezTo>
                <a:cubicBezTo>
                  <a:pt x="6610195" y="912120"/>
                  <a:pt x="6308342" y="904986"/>
                  <a:pt x="6051285" y="914400"/>
                </a:cubicBezTo>
                <a:cubicBezTo>
                  <a:pt x="5794228" y="923814"/>
                  <a:pt x="5779789" y="933296"/>
                  <a:pt x="5545390" y="914400"/>
                </a:cubicBezTo>
                <a:cubicBezTo>
                  <a:pt x="5310991" y="895504"/>
                  <a:pt x="5243018" y="909676"/>
                  <a:pt x="5039495" y="914400"/>
                </a:cubicBezTo>
                <a:cubicBezTo>
                  <a:pt x="4835972" y="919124"/>
                  <a:pt x="4747231" y="896491"/>
                  <a:pt x="4462255" y="914400"/>
                </a:cubicBezTo>
                <a:cubicBezTo>
                  <a:pt x="4177279" y="932309"/>
                  <a:pt x="4127992" y="942193"/>
                  <a:pt x="3885016" y="914400"/>
                </a:cubicBezTo>
                <a:cubicBezTo>
                  <a:pt x="3642040" y="886607"/>
                  <a:pt x="3487158" y="923306"/>
                  <a:pt x="3379121" y="914400"/>
                </a:cubicBezTo>
                <a:cubicBezTo>
                  <a:pt x="3271084" y="905494"/>
                  <a:pt x="3098349" y="902250"/>
                  <a:pt x="2944570" y="914400"/>
                </a:cubicBezTo>
                <a:cubicBezTo>
                  <a:pt x="2790791" y="926550"/>
                  <a:pt x="2522112" y="920095"/>
                  <a:pt x="2367330" y="914400"/>
                </a:cubicBezTo>
                <a:cubicBezTo>
                  <a:pt x="2212548" y="908705"/>
                  <a:pt x="2055108" y="934571"/>
                  <a:pt x="1790091" y="914400"/>
                </a:cubicBezTo>
                <a:cubicBezTo>
                  <a:pt x="1525074" y="894229"/>
                  <a:pt x="1204236" y="921766"/>
                  <a:pt x="998819" y="914400"/>
                </a:cubicBezTo>
                <a:cubicBezTo>
                  <a:pt x="793402" y="907034"/>
                  <a:pt x="445312" y="936154"/>
                  <a:pt x="0" y="914400"/>
                </a:cubicBezTo>
                <a:cubicBezTo>
                  <a:pt x="-20818" y="714115"/>
                  <a:pt x="6316" y="694099"/>
                  <a:pt x="0" y="484632"/>
                </a:cubicBezTo>
                <a:cubicBezTo>
                  <a:pt x="-6316" y="275165"/>
                  <a:pt x="14337" y="102546"/>
                  <a:pt x="0" y="0"/>
                </a:cubicBezTo>
                <a:close/>
              </a:path>
            </a:pathLst>
          </a:custGeom>
          <a:noFill/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44714698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40426978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33047" y="799330"/>
            <a:ext cx="3925906" cy="530195"/>
          </a:xfrm>
        </p:spPr>
        <p:txBody>
          <a:bodyPr>
            <a:noAutofit/>
          </a:bodyPr>
          <a:lstStyle/>
          <a:p>
            <a:pPr algn="r"/>
            <a:r>
              <a:rPr lang="ru-RU" sz="4400" b="1" dirty="0">
                <a:solidFill>
                  <a:schemeClr val="bg1"/>
                </a:solidFill>
                <a:latin typeface="Segoe Print" panose="02000600000000000000" pitchFamily="2" charset="0"/>
              </a:rPr>
              <a:t>Заключение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46A500-7F74-C39F-A37D-EA6EB459B55E}"/>
              </a:ext>
            </a:extLst>
          </p:cNvPr>
          <p:cNvSpPr txBox="1"/>
          <p:nvPr/>
        </p:nvSpPr>
        <p:spPr>
          <a:xfrm>
            <a:off x="1900990" y="1877098"/>
            <a:ext cx="870896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>
              <a:buClr>
                <a:srgbClr val="44496C"/>
              </a:buClr>
              <a:buSzPct val="140000"/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2D3047"/>
                </a:solidFill>
                <a:latin typeface="Cascadia Code SemiBold" panose="020B0609020000020004" pitchFamily="49" charset="0"/>
                <a:ea typeface="Cascadia Code SemiBold" panose="020B0609020000020004" pitchFamily="49" charset="0"/>
                <a:cs typeface="Cascadia Code SemiBold" panose="020B0609020000020004" pitchFamily="49" charset="0"/>
              </a:rPr>
              <a:t>Создана игра</a:t>
            </a:r>
          </a:p>
          <a:p>
            <a:pPr marL="457200" indent="-457200" algn="ctr">
              <a:buClr>
                <a:srgbClr val="44496C"/>
              </a:buClr>
              <a:buSzPct val="140000"/>
              <a:buFont typeface="Arial" panose="020B0604020202020204" pitchFamily="34" charset="0"/>
              <a:buChar char="•"/>
            </a:pPr>
            <a:endParaRPr lang="ru-RU" sz="2800" dirty="0">
              <a:solidFill>
                <a:srgbClr val="2D3047"/>
              </a:solidFill>
              <a:latin typeface="Cascadia Code SemiBold" panose="020B0609020000020004" pitchFamily="49" charset="0"/>
              <a:ea typeface="Cascadia Code SemiBold" panose="020B0609020000020004" pitchFamily="49" charset="0"/>
              <a:cs typeface="Cascadia Code SemiBold" panose="020B0609020000020004" pitchFamily="49" charset="0"/>
            </a:endParaRPr>
          </a:p>
          <a:p>
            <a:pPr marL="457200" indent="-457200" algn="ctr">
              <a:buClr>
                <a:srgbClr val="44496C"/>
              </a:buClr>
              <a:buSzPct val="140000"/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2D3047"/>
                </a:solidFill>
                <a:latin typeface="Cascadia Code SemiBold" panose="020B0609020000020004" pitchFamily="49" charset="0"/>
                <a:ea typeface="Cascadia Code SemiBold" panose="020B0609020000020004" pitchFamily="49" charset="0"/>
                <a:cs typeface="Cascadia Code SemiBold" panose="020B0609020000020004" pitchFamily="49" charset="0"/>
              </a:rPr>
              <a:t>Получен навык самостоятельного решения трудностей</a:t>
            </a:r>
          </a:p>
          <a:p>
            <a:pPr marL="457200" indent="-457200" algn="ctr">
              <a:buClr>
                <a:srgbClr val="44496C"/>
              </a:buClr>
              <a:buSzPct val="140000"/>
              <a:buFont typeface="Arial" panose="020B0604020202020204" pitchFamily="34" charset="0"/>
              <a:buChar char="•"/>
            </a:pPr>
            <a:endParaRPr lang="ru-RU" sz="2800" dirty="0">
              <a:solidFill>
                <a:srgbClr val="2D3047"/>
              </a:solidFill>
              <a:latin typeface="Cascadia Code SemiBold" panose="020B0609020000020004" pitchFamily="49" charset="0"/>
              <a:ea typeface="Cascadia Code SemiBold" panose="020B0609020000020004" pitchFamily="49" charset="0"/>
              <a:cs typeface="Cascadia Code SemiBold" panose="020B0609020000020004" pitchFamily="49" charset="0"/>
            </a:endParaRPr>
          </a:p>
          <a:p>
            <a:pPr marL="457200" indent="-457200" algn="ctr">
              <a:buClr>
                <a:srgbClr val="44496C"/>
              </a:buClr>
              <a:buSzPct val="140000"/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2D3047"/>
                </a:solidFill>
                <a:latin typeface="Cascadia Code SemiBold" panose="020B0609020000020004" pitchFamily="49" charset="0"/>
                <a:ea typeface="Cascadia Code SemiBold" panose="020B0609020000020004" pitchFamily="49" charset="0"/>
                <a:cs typeface="Cascadia Code SemiBold" panose="020B0609020000020004" pitchFamily="49" charset="0"/>
              </a:rPr>
              <a:t>Опыт командной работы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19E0EE-14F9-4E3D-8260-0839027E09DC}"/>
              </a:ext>
            </a:extLst>
          </p:cNvPr>
          <p:cNvSpPr txBox="1"/>
          <p:nvPr/>
        </p:nvSpPr>
        <p:spPr>
          <a:xfrm>
            <a:off x="790353" y="4874519"/>
            <a:ext cx="106112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bg1">
                  <a:lumMod val="95000"/>
                </a:schemeClr>
              </a:buClr>
              <a:buSzPct val="150000"/>
            </a:pPr>
            <a:r>
              <a:rPr lang="ru-RU" sz="2400" dirty="0">
                <a:solidFill>
                  <a:srgbClr val="2D3047"/>
                </a:solidFill>
                <a:latin typeface="Cascadia Code SemiBold" panose="020B0609020000020004" pitchFamily="49" charset="0"/>
                <a:ea typeface="Cascadia Code SemiBold" panose="020B0609020000020004" pitchFamily="49" charset="0"/>
                <a:cs typeface="Cascadia Code SemiBold" panose="020B0609020000020004" pitchFamily="49" charset="0"/>
              </a:rPr>
              <a:t>В будущем нам бы хотелось развивать данный проект, так как мы видим каким образом можно модернизировать игру, и что можно добавить для ещё большего интереса</a:t>
            </a:r>
            <a:endParaRPr lang="ru-RU" sz="24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2A4AC81-DDA0-4BB7-A301-A5A43E45AB32}"/>
              </a:ext>
            </a:extLst>
          </p:cNvPr>
          <p:cNvSpPr/>
          <p:nvPr/>
        </p:nvSpPr>
        <p:spPr>
          <a:xfrm>
            <a:off x="2688260" y="557593"/>
            <a:ext cx="7134420" cy="914400"/>
          </a:xfrm>
          <a:custGeom>
            <a:avLst/>
            <a:gdLst>
              <a:gd name="connsiteX0" fmla="*/ 0 w 7134420"/>
              <a:gd name="connsiteY0" fmla="*/ 0 h 914400"/>
              <a:gd name="connsiteX1" fmla="*/ 791272 w 7134420"/>
              <a:gd name="connsiteY1" fmla="*/ 0 h 914400"/>
              <a:gd name="connsiteX2" fmla="*/ 1439856 w 7134420"/>
              <a:gd name="connsiteY2" fmla="*/ 0 h 914400"/>
              <a:gd name="connsiteX3" fmla="*/ 2159784 w 7134420"/>
              <a:gd name="connsiteY3" fmla="*/ 0 h 914400"/>
              <a:gd name="connsiteX4" fmla="*/ 2737023 w 7134420"/>
              <a:gd name="connsiteY4" fmla="*/ 0 h 914400"/>
              <a:gd name="connsiteX5" fmla="*/ 3456951 w 7134420"/>
              <a:gd name="connsiteY5" fmla="*/ 0 h 914400"/>
              <a:gd name="connsiteX6" fmla="*/ 3962846 w 7134420"/>
              <a:gd name="connsiteY6" fmla="*/ 0 h 914400"/>
              <a:gd name="connsiteX7" fmla="*/ 4540085 w 7134420"/>
              <a:gd name="connsiteY7" fmla="*/ 0 h 914400"/>
              <a:gd name="connsiteX8" fmla="*/ 5188669 w 7134420"/>
              <a:gd name="connsiteY8" fmla="*/ 0 h 914400"/>
              <a:gd name="connsiteX9" fmla="*/ 5837253 w 7134420"/>
              <a:gd name="connsiteY9" fmla="*/ 0 h 914400"/>
              <a:gd name="connsiteX10" fmla="*/ 6343148 w 7134420"/>
              <a:gd name="connsiteY10" fmla="*/ 0 h 914400"/>
              <a:gd name="connsiteX11" fmla="*/ 7134420 w 7134420"/>
              <a:gd name="connsiteY11" fmla="*/ 0 h 914400"/>
              <a:gd name="connsiteX12" fmla="*/ 7134420 w 7134420"/>
              <a:gd name="connsiteY12" fmla="*/ 475488 h 914400"/>
              <a:gd name="connsiteX13" fmla="*/ 7134420 w 7134420"/>
              <a:gd name="connsiteY13" fmla="*/ 914400 h 914400"/>
              <a:gd name="connsiteX14" fmla="*/ 6699869 w 7134420"/>
              <a:gd name="connsiteY14" fmla="*/ 914400 h 914400"/>
              <a:gd name="connsiteX15" fmla="*/ 6051285 w 7134420"/>
              <a:gd name="connsiteY15" fmla="*/ 914400 h 914400"/>
              <a:gd name="connsiteX16" fmla="*/ 5545390 w 7134420"/>
              <a:gd name="connsiteY16" fmla="*/ 914400 h 914400"/>
              <a:gd name="connsiteX17" fmla="*/ 5039495 w 7134420"/>
              <a:gd name="connsiteY17" fmla="*/ 914400 h 914400"/>
              <a:gd name="connsiteX18" fmla="*/ 4462255 w 7134420"/>
              <a:gd name="connsiteY18" fmla="*/ 914400 h 914400"/>
              <a:gd name="connsiteX19" fmla="*/ 3885016 w 7134420"/>
              <a:gd name="connsiteY19" fmla="*/ 914400 h 914400"/>
              <a:gd name="connsiteX20" fmla="*/ 3379121 w 7134420"/>
              <a:gd name="connsiteY20" fmla="*/ 914400 h 914400"/>
              <a:gd name="connsiteX21" fmla="*/ 2944570 w 7134420"/>
              <a:gd name="connsiteY21" fmla="*/ 914400 h 914400"/>
              <a:gd name="connsiteX22" fmla="*/ 2367330 w 7134420"/>
              <a:gd name="connsiteY22" fmla="*/ 914400 h 914400"/>
              <a:gd name="connsiteX23" fmla="*/ 1790091 w 7134420"/>
              <a:gd name="connsiteY23" fmla="*/ 914400 h 914400"/>
              <a:gd name="connsiteX24" fmla="*/ 998819 w 7134420"/>
              <a:gd name="connsiteY24" fmla="*/ 914400 h 914400"/>
              <a:gd name="connsiteX25" fmla="*/ 0 w 7134420"/>
              <a:gd name="connsiteY25" fmla="*/ 914400 h 914400"/>
              <a:gd name="connsiteX26" fmla="*/ 0 w 7134420"/>
              <a:gd name="connsiteY26" fmla="*/ 484632 h 914400"/>
              <a:gd name="connsiteX27" fmla="*/ 0 w 7134420"/>
              <a:gd name="connsiteY27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134420" h="914400" extrusionOk="0">
                <a:moveTo>
                  <a:pt x="0" y="0"/>
                </a:moveTo>
                <a:cubicBezTo>
                  <a:pt x="321259" y="30055"/>
                  <a:pt x="494031" y="5840"/>
                  <a:pt x="791272" y="0"/>
                </a:cubicBezTo>
                <a:cubicBezTo>
                  <a:pt x="1088513" y="-5840"/>
                  <a:pt x="1300025" y="-3248"/>
                  <a:pt x="1439856" y="0"/>
                </a:cubicBezTo>
                <a:cubicBezTo>
                  <a:pt x="1579687" y="3248"/>
                  <a:pt x="1819773" y="14607"/>
                  <a:pt x="2159784" y="0"/>
                </a:cubicBezTo>
                <a:cubicBezTo>
                  <a:pt x="2499795" y="-14607"/>
                  <a:pt x="2598115" y="24591"/>
                  <a:pt x="2737023" y="0"/>
                </a:cubicBezTo>
                <a:cubicBezTo>
                  <a:pt x="2875931" y="-24591"/>
                  <a:pt x="3254212" y="-10367"/>
                  <a:pt x="3456951" y="0"/>
                </a:cubicBezTo>
                <a:cubicBezTo>
                  <a:pt x="3659690" y="10367"/>
                  <a:pt x="3852616" y="7485"/>
                  <a:pt x="3962846" y="0"/>
                </a:cubicBezTo>
                <a:cubicBezTo>
                  <a:pt x="4073077" y="-7485"/>
                  <a:pt x="4285954" y="13401"/>
                  <a:pt x="4540085" y="0"/>
                </a:cubicBezTo>
                <a:cubicBezTo>
                  <a:pt x="4794216" y="-13401"/>
                  <a:pt x="4951443" y="18538"/>
                  <a:pt x="5188669" y="0"/>
                </a:cubicBezTo>
                <a:cubicBezTo>
                  <a:pt x="5425895" y="-18538"/>
                  <a:pt x="5547677" y="-8904"/>
                  <a:pt x="5837253" y="0"/>
                </a:cubicBezTo>
                <a:cubicBezTo>
                  <a:pt x="6126829" y="8904"/>
                  <a:pt x="6116869" y="13776"/>
                  <a:pt x="6343148" y="0"/>
                </a:cubicBezTo>
                <a:cubicBezTo>
                  <a:pt x="6569428" y="-13776"/>
                  <a:pt x="6859577" y="-27784"/>
                  <a:pt x="7134420" y="0"/>
                </a:cubicBezTo>
                <a:cubicBezTo>
                  <a:pt x="7118173" y="232949"/>
                  <a:pt x="7111256" y="263811"/>
                  <a:pt x="7134420" y="475488"/>
                </a:cubicBezTo>
                <a:cubicBezTo>
                  <a:pt x="7157584" y="687165"/>
                  <a:pt x="7139068" y="738554"/>
                  <a:pt x="7134420" y="914400"/>
                </a:cubicBezTo>
                <a:cubicBezTo>
                  <a:pt x="6994221" y="904445"/>
                  <a:pt x="6789543" y="916680"/>
                  <a:pt x="6699869" y="914400"/>
                </a:cubicBezTo>
                <a:cubicBezTo>
                  <a:pt x="6610195" y="912120"/>
                  <a:pt x="6308342" y="904986"/>
                  <a:pt x="6051285" y="914400"/>
                </a:cubicBezTo>
                <a:cubicBezTo>
                  <a:pt x="5794228" y="923814"/>
                  <a:pt x="5779789" y="933296"/>
                  <a:pt x="5545390" y="914400"/>
                </a:cubicBezTo>
                <a:cubicBezTo>
                  <a:pt x="5310991" y="895504"/>
                  <a:pt x="5243018" y="909676"/>
                  <a:pt x="5039495" y="914400"/>
                </a:cubicBezTo>
                <a:cubicBezTo>
                  <a:pt x="4835972" y="919124"/>
                  <a:pt x="4747231" y="896491"/>
                  <a:pt x="4462255" y="914400"/>
                </a:cubicBezTo>
                <a:cubicBezTo>
                  <a:pt x="4177279" y="932309"/>
                  <a:pt x="4127992" y="942193"/>
                  <a:pt x="3885016" y="914400"/>
                </a:cubicBezTo>
                <a:cubicBezTo>
                  <a:pt x="3642040" y="886607"/>
                  <a:pt x="3487158" y="923306"/>
                  <a:pt x="3379121" y="914400"/>
                </a:cubicBezTo>
                <a:cubicBezTo>
                  <a:pt x="3271084" y="905494"/>
                  <a:pt x="3098349" y="902250"/>
                  <a:pt x="2944570" y="914400"/>
                </a:cubicBezTo>
                <a:cubicBezTo>
                  <a:pt x="2790791" y="926550"/>
                  <a:pt x="2522112" y="920095"/>
                  <a:pt x="2367330" y="914400"/>
                </a:cubicBezTo>
                <a:cubicBezTo>
                  <a:pt x="2212548" y="908705"/>
                  <a:pt x="2055108" y="934571"/>
                  <a:pt x="1790091" y="914400"/>
                </a:cubicBezTo>
                <a:cubicBezTo>
                  <a:pt x="1525074" y="894229"/>
                  <a:pt x="1204236" y="921766"/>
                  <a:pt x="998819" y="914400"/>
                </a:cubicBezTo>
                <a:cubicBezTo>
                  <a:pt x="793402" y="907034"/>
                  <a:pt x="445312" y="936154"/>
                  <a:pt x="0" y="914400"/>
                </a:cubicBezTo>
                <a:cubicBezTo>
                  <a:pt x="-20818" y="714115"/>
                  <a:pt x="6316" y="694099"/>
                  <a:pt x="0" y="484632"/>
                </a:cubicBezTo>
                <a:cubicBezTo>
                  <a:pt x="-6316" y="275165"/>
                  <a:pt x="14337" y="102546"/>
                  <a:pt x="0" y="0"/>
                </a:cubicBezTo>
                <a:close/>
              </a:path>
            </a:pathLst>
          </a:custGeom>
          <a:noFill/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44714698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5333337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8410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D4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348FF8A4-EB5B-484D-9292-0B3D49240F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3041" y="3683045"/>
            <a:ext cx="2031709" cy="2627209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716D059-6241-4723-8690-357E731444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9780" y="3666888"/>
            <a:ext cx="2031709" cy="262720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1A1C0BD-8F22-431C-9F52-C28897F78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7063" y="1309815"/>
            <a:ext cx="2031709" cy="2627209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523F2E58-B274-4F18-9397-BE7CD2703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6483" y="1295944"/>
            <a:ext cx="2031709" cy="262720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4BFEF3-5D98-41B5-B167-E28778CB2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350" y="1308420"/>
            <a:ext cx="2031709" cy="262720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44707" y="72038"/>
            <a:ext cx="4314991" cy="98249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Segoe Print" panose="02000600000000000000" pitchFamily="2" charset="0"/>
              </a:rPr>
              <a:t>Наша команда</a:t>
            </a:r>
            <a:endParaRPr lang="ru-RU" sz="3200" b="1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244" y="1568779"/>
            <a:ext cx="1541199" cy="213474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62695" y="3887760"/>
            <a:ext cx="18090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44496C"/>
                </a:solidFill>
                <a:latin typeface="Cascadia Code SemiBold" panose="020B0609020000020004" pitchFamily="49" charset="0"/>
                <a:ea typeface="Cascadia Code SemiBold" panose="020B0609020000020004" pitchFamily="49" charset="0"/>
                <a:cs typeface="Cascadia Code SemiBold" panose="020B0609020000020004" pitchFamily="49" charset="0"/>
              </a:rPr>
              <a:t>Нестерова Анастасия </a:t>
            </a:r>
            <a:r>
              <a:rPr lang="ru-RU" u="sng" dirty="0">
                <a:solidFill>
                  <a:srgbClr val="44496C"/>
                </a:solidFill>
                <a:latin typeface="Cascadia Code SemiBold" panose="020B0609020000020004" pitchFamily="49" charset="0"/>
                <a:ea typeface="Cascadia Code SemiBold" panose="020B0609020000020004" pitchFamily="49" charset="0"/>
                <a:cs typeface="Cascadia Code SemiBold" panose="020B0609020000020004" pitchFamily="49" charset="0"/>
              </a:rPr>
              <a:t>тимлид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8769" y="3939468"/>
            <a:ext cx="1502137" cy="208219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107944" y="3005398"/>
            <a:ext cx="1728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44496C"/>
                </a:solidFill>
                <a:latin typeface="Cascadia Code SemiBold" panose="020B0609020000020004" pitchFamily="49" charset="0"/>
                <a:ea typeface="Cascadia Code SemiBold" panose="020B0609020000020004" pitchFamily="49" charset="0"/>
                <a:cs typeface="Cascadia Code SemiBold" panose="020B0609020000020004" pitchFamily="49" charset="0"/>
              </a:rPr>
              <a:t>Сажин Егор </a:t>
            </a:r>
            <a:r>
              <a:rPr lang="ru-RU" u="sng" dirty="0">
                <a:solidFill>
                  <a:srgbClr val="44496C"/>
                </a:solidFill>
                <a:latin typeface="Cascadia Code SemiBold" panose="020B0609020000020004" pitchFamily="49" charset="0"/>
                <a:ea typeface="Cascadia Code SemiBold" panose="020B0609020000020004" pitchFamily="49" charset="0"/>
                <a:cs typeface="Cascadia Code SemiBold" panose="020B0609020000020004" pitchFamily="49" charset="0"/>
              </a:rPr>
              <a:t>программист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8565" y="1543594"/>
            <a:ext cx="1534870" cy="213945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122710" y="3867312"/>
            <a:ext cx="19697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44496C"/>
                </a:solidFill>
                <a:latin typeface="Cascadia Code SemiBold" panose="020B0609020000020004" pitchFamily="49" charset="0"/>
                <a:ea typeface="Cascadia Code SemiBold" panose="020B0609020000020004" pitchFamily="49" charset="0"/>
                <a:cs typeface="Cascadia Code SemiBold" panose="020B0609020000020004" pitchFamily="49" charset="0"/>
              </a:rPr>
              <a:t>Морозова Анастасия </a:t>
            </a:r>
            <a:r>
              <a:rPr lang="ru-RU" u="sng" dirty="0">
                <a:solidFill>
                  <a:srgbClr val="44496C"/>
                </a:solidFill>
                <a:latin typeface="Cascadia Code SemiBold" panose="020B0609020000020004" pitchFamily="49" charset="0"/>
                <a:ea typeface="Cascadia Code SemiBold" panose="020B0609020000020004" pitchFamily="49" charset="0"/>
                <a:cs typeface="Cascadia Code SemiBold" panose="020B0609020000020004" pitchFamily="49" charset="0"/>
              </a:rPr>
              <a:t>дизайнер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44376" y="3939468"/>
            <a:ext cx="1546678" cy="2141541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7224269" y="3038515"/>
            <a:ext cx="20362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44496C"/>
                </a:solidFill>
                <a:latin typeface="Cascadia Code SemiBold" panose="020B0609020000020004" pitchFamily="49" charset="0"/>
                <a:ea typeface="Cascadia Code SemiBold" panose="020B0609020000020004" pitchFamily="49" charset="0"/>
                <a:cs typeface="Cascadia Code SemiBold" panose="020B0609020000020004" pitchFamily="49" charset="0"/>
              </a:rPr>
              <a:t>Корелин Антон </a:t>
            </a:r>
            <a:r>
              <a:rPr lang="ru-RU" u="sng" dirty="0">
                <a:solidFill>
                  <a:srgbClr val="44496C"/>
                </a:solidFill>
                <a:latin typeface="Cascadia Code SemiBold" panose="020B0609020000020004" pitchFamily="49" charset="0"/>
                <a:ea typeface="Cascadia Code SemiBold" panose="020B0609020000020004" pitchFamily="49" charset="0"/>
                <a:cs typeface="Cascadia Code SemiBold" panose="020B0609020000020004" pitchFamily="49" charset="0"/>
              </a:rPr>
              <a:t>программист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40718" y="1574535"/>
            <a:ext cx="1533758" cy="2095746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9340047" y="3867312"/>
            <a:ext cx="20112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44496C"/>
                </a:solidFill>
                <a:latin typeface="Cascadia Code SemiBold" panose="020B0609020000020004" pitchFamily="49" charset="0"/>
                <a:ea typeface="Cascadia Code SemiBold" panose="020B0609020000020004" pitchFamily="49" charset="0"/>
                <a:cs typeface="Cascadia Code SemiBold" panose="020B0609020000020004" pitchFamily="49" charset="0"/>
              </a:rPr>
              <a:t>Панюкова Екатерина </a:t>
            </a:r>
            <a:r>
              <a:rPr lang="ru-RU" u="sng" dirty="0">
                <a:solidFill>
                  <a:srgbClr val="44496C"/>
                </a:solidFill>
                <a:latin typeface="Cascadia Code SemiBold" panose="020B0609020000020004" pitchFamily="49" charset="0"/>
                <a:ea typeface="Cascadia Code SemiBold" panose="020B0609020000020004" pitchFamily="49" charset="0"/>
                <a:cs typeface="Cascadia Code SemiBold" panose="020B0609020000020004" pitchFamily="49" charset="0"/>
              </a:rPr>
              <a:t>аналитик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0E9243A-CB9B-498C-A65F-D3C690D229C5}"/>
              </a:ext>
            </a:extLst>
          </p:cNvPr>
          <p:cNvSpPr txBox="1"/>
          <p:nvPr/>
        </p:nvSpPr>
        <p:spPr>
          <a:xfrm>
            <a:off x="447418" y="954164"/>
            <a:ext cx="30492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D3047"/>
                </a:solidFill>
                <a:latin typeface="Cascadia Code SemiLight" panose="020B0609020000020004" pitchFamily="49" charset="0"/>
                <a:ea typeface="Cascadia Code SemiLight" panose="020B0609020000020004" pitchFamily="49" charset="0"/>
                <a:cs typeface="Cascadia Code SemiLight" panose="020B0609020000020004" pitchFamily="49" charset="0"/>
              </a:rPr>
              <a:t>a.a.nesterova@urfu.me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3E4AC83-9BF1-467F-BE2C-7B4CAB9D4DCA}"/>
              </a:ext>
            </a:extLst>
          </p:cNvPr>
          <p:cNvSpPr txBox="1"/>
          <p:nvPr/>
        </p:nvSpPr>
        <p:spPr>
          <a:xfrm>
            <a:off x="3055111" y="927011"/>
            <a:ext cx="61243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2D3047"/>
                </a:solidFill>
                <a:latin typeface="Cascadia Code SemiLight" panose="020B0609020000020004" pitchFamily="49" charset="0"/>
                <a:ea typeface="Cascadia Code SemiLight" panose="020B0609020000020004" pitchFamily="49" charset="0"/>
                <a:cs typeface="Cascadia Code SemiLight" panose="020B0609020000020004" pitchFamily="49" charset="0"/>
              </a:rPr>
              <a:t>a.m.morozova@urfu.me</a:t>
            </a:r>
            <a:endParaRPr lang="ru-RU" dirty="0">
              <a:ln w="0"/>
              <a:solidFill>
                <a:srgbClr val="2D3047"/>
              </a:solidFill>
              <a:latin typeface="Cascadia Code SemiLight" panose="020B0609020000020004" pitchFamily="49" charset="0"/>
              <a:ea typeface="Cascadia Code SemiLight" panose="020B0609020000020004" pitchFamily="49" charset="0"/>
              <a:cs typeface="Cascadia Code SemiLight" panose="020B0609020000020004" pitchFamily="49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E3D9EDB-D220-4C5C-9B92-DFBC530DFA1A}"/>
              </a:ext>
            </a:extLst>
          </p:cNvPr>
          <p:cNvSpPr txBox="1"/>
          <p:nvPr/>
        </p:nvSpPr>
        <p:spPr>
          <a:xfrm>
            <a:off x="2542438" y="6266944"/>
            <a:ext cx="27325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hangingPunct="0"/>
            <a:r>
              <a:rPr lang="en-US" dirty="0">
                <a:solidFill>
                  <a:srgbClr val="2D3047"/>
                </a:solidFill>
                <a:latin typeface="Cascadia Code SemiLight" panose="020B0609020000020004" pitchFamily="49" charset="0"/>
                <a:ea typeface="Cascadia Code SemiLight" panose="020B0609020000020004" pitchFamily="49" charset="0"/>
                <a:cs typeface="Cascadia Code SemiLight" panose="020B0609020000020004" pitchFamily="49" charset="0"/>
              </a:rPr>
              <a:t>Egor.Sazhin@urfu.me</a:t>
            </a:r>
            <a:endParaRPr lang="ru-RU" dirty="0">
              <a:solidFill>
                <a:srgbClr val="2D3047"/>
              </a:solidFill>
              <a:latin typeface="Cascadia Code SemiLight" panose="020B0609020000020004" pitchFamily="49" charset="0"/>
              <a:ea typeface="Cascadia Code SemiLight" panose="020B0609020000020004" pitchFamily="49" charset="0"/>
              <a:cs typeface="Cascadia Code SemiLight" panose="020B0609020000020004" pitchFamily="49" charset="0"/>
              <a:sym typeface="Calibri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A39C2BB-AF78-4AFC-A944-8CA0A7C0ECB9}"/>
              </a:ext>
            </a:extLst>
          </p:cNvPr>
          <p:cNvSpPr txBox="1"/>
          <p:nvPr/>
        </p:nvSpPr>
        <p:spPr>
          <a:xfrm>
            <a:off x="6861088" y="6266944"/>
            <a:ext cx="30492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D3047"/>
                </a:solidFill>
                <a:latin typeface="Cascadia Code SemiLight" panose="020B0609020000020004" pitchFamily="49" charset="0"/>
                <a:ea typeface="Cascadia Code SemiLight" panose="020B0609020000020004" pitchFamily="49" charset="0"/>
                <a:cs typeface="Cascadia Code SemiLight" panose="020B0609020000020004" pitchFamily="49" charset="0"/>
              </a:rPr>
              <a:t>Anton.Korelin@urfu.me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EFEEEB3-D6BF-4A94-A370-F075F6E1FB22}"/>
              </a:ext>
            </a:extLst>
          </p:cNvPr>
          <p:cNvSpPr txBox="1"/>
          <p:nvPr/>
        </p:nvSpPr>
        <p:spPr>
          <a:xfrm>
            <a:off x="8406124" y="932886"/>
            <a:ext cx="38029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2D3047"/>
                </a:solidFill>
                <a:latin typeface="Cascadia Code SemiLight" panose="020B0609020000020004" pitchFamily="49" charset="0"/>
                <a:ea typeface="Cascadia Code SemiLight" panose="020B0609020000020004" pitchFamily="49" charset="0"/>
                <a:cs typeface="Cascadia Code SemiLight" panose="020B0609020000020004" pitchFamily="49" charset="0"/>
              </a:rPr>
              <a:t>Ekaterina.Paniukova@urfu.me</a:t>
            </a:r>
            <a:endParaRPr lang="ru-RU" dirty="0">
              <a:solidFill>
                <a:srgbClr val="2D3047"/>
              </a:solidFill>
              <a:latin typeface="Cascadia Code SemiLight" panose="020B0609020000020004" pitchFamily="49" charset="0"/>
              <a:ea typeface="Cascadia Code SemiLight" panose="020B0609020000020004" pitchFamily="49" charset="0"/>
              <a:cs typeface="Cascadia Code SemiLight" panose="020B0609020000020004" pitchFamily="49" charset="0"/>
            </a:endParaRP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CBE80AB8-6470-4E9E-BE42-E0E8D9632E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73341" y="-6786"/>
            <a:ext cx="6687892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473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29005" y="638028"/>
            <a:ext cx="5146645" cy="929776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Segoe Print" panose="02000600000000000000" pitchFamily="2" charset="0"/>
              </a:rPr>
              <a:t>Идея проекта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56C869D-B561-4C86-AF95-F91A7A5C1D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2053" y="549684"/>
            <a:ext cx="6687892" cy="10181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6E87A8-8656-403F-AA3B-8DC58CA05DCE}"/>
              </a:ext>
            </a:extLst>
          </p:cNvPr>
          <p:cNvSpPr txBox="1"/>
          <p:nvPr/>
        </p:nvSpPr>
        <p:spPr>
          <a:xfrm>
            <a:off x="1100469" y="2490826"/>
            <a:ext cx="999105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4496C"/>
                </a:solidFill>
                <a:effectLst/>
                <a:uLnTx/>
                <a:uFillTx/>
                <a:latin typeface="Cascadia Code SemiBold" panose="020B0609020000020004" pitchFamily="49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Сделать проект в формате игры-симулятора, которая сможет помочь людям научиться правильно расходовать свои средства, позволит хорошо провести свободное время и познакомит их со сферой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496C"/>
                </a:solidFill>
                <a:effectLst/>
                <a:uLnTx/>
                <a:uFillTx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IT-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4496C"/>
                </a:solidFill>
                <a:effectLst/>
                <a:uLnTx/>
                <a:uFillTx/>
                <a:latin typeface="Cascadia Code SemiBold" panose="020B0609020000020004" pitchFamily="49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3366591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2850" y="682868"/>
            <a:ext cx="5226157" cy="651243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Segoe Print" panose="02000600000000000000" pitchFamily="2" charset="0"/>
              </a:rPr>
              <a:t>Цель проекта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5BBED4-1C2A-9501-4D7C-B565A32AE8B6}"/>
              </a:ext>
            </a:extLst>
          </p:cNvPr>
          <p:cNvSpPr txBox="1"/>
          <p:nvPr/>
        </p:nvSpPr>
        <p:spPr>
          <a:xfrm>
            <a:off x="3355113" y="3157319"/>
            <a:ext cx="545389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44496C"/>
                </a:solidFill>
                <a:latin typeface="Cascadia Code SemiBold" panose="020B0609020000020004" pitchFamily="49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Разработка игры-симулятора, которая сможет заинтересовать пользователей в IT-предпринимательстве и дать базовые знания в этой сфере</a:t>
            </a:r>
          </a:p>
          <a:p>
            <a:r>
              <a:rPr lang="ru-RU" sz="2400" dirty="0"/>
              <a:t>	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12B5528-5E18-444F-8DDA-EA098C538EFA}"/>
              </a:ext>
            </a:extLst>
          </p:cNvPr>
          <p:cNvSpPr/>
          <p:nvPr/>
        </p:nvSpPr>
        <p:spPr>
          <a:xfrm>
            <a:off x="2794590" y="463159"/>
            <a:ext cx="6602819" cy="914400"/>
          </a:xfrm>
          <a:custGeom>
            <a:avLst/>
            <a:gdLst>
              <a:gd name="connsiteX0" fmla="*/ 0 w 6602819"/>
              <a:gd name="connsiteY0" fmla="*/ 0 h 914400"/>
              <a:gd name="connsiteX1" fmla="*/ 792338 w 6602819"/>
              <a:gd name="connsiteY1" fmla="*/ 0 h 914400"/>
              <a:gd name="connsiteX2" fmla="*/ 1452620 w 6602819"/>
              <a:gd name="connsiteY2" fmla="*/ 0 h 914400"/>
              <a:gd name="connsiteX3" fmla="*/ 2178930 w 6602819"/>
              <a:gd name="connsiteY3" fmla="*/ 0 h 914400"/>
              <a:gd name="connsiteX4" fmla="*/ 2773184 w 6602819"/>
              <a:gd name="connsiteY4" fmla="*/ 0 h 914400"/>
              <a:gd name="connsiteX5" fmla="*/ 3499494 w 6602819"/>
              <a:gd name="connsiteY5" fmla="*/ 0 h 914400"/>
              <a:gd name="connsiteX6" fmla="*/ 4027720 w 6602819"/>
              <a:gd name="connsiteY6" fmla="*/ 0 h 914400"/>
              <a:gd name="connsiteX7" fmla="*/ 4621973 w 6602819"/>
              <a:gd name="connsiteY7" fmla="*/ 0 h 914400"/>
              <a:gd name="connsiteX8" fmla="*/ 5282255 w 6602819"/>
              <a:gd name="connsiteY8" fmla="*/ 0 h 914400"/>
              <a:gd name="connsiteX9" fmla="*/ 5942537 w 6602819"/>
              <a:gd name="connsiteY9" fmla="*/ 0 h 914400"/>
              <a:gd name="connsiteX10" fmla="*/ 6602819 w 6602819"/>
              <a:gd name="connsiteY10" fmla="*/ 0 h 914400"/>
              <a:gd name="connsiteX11" fmla="*/ 6602819 w 6602819"/>
              <a:gd name="connsiteY11" fmla="*/ 448056 h 914400"/>
              <a:gd name="connsiteX12" fmla="*/ 6602819 w 6602819"/>
              <a:gd name="connsiteY12" fmla="*/ 914400 h 914400"/>
              <a:gd name="connsiteX13" fmla="*/ 6074593 w 6602819"/>
              <a:gd name="connsiteY13" fmla="*/ 914400 h 914400"/>
              <a:gd name="connsiteX14" fmla="*/ 5480340 w 6602819"/>
              <a:gd name="connsiteY14" fmla="*/ 914400 h 914400"/>
              <a:gd name="connsiteX15" fmla="*/ 4820058 w 6602819"/>
              <a:gd name="connsiteY15" fmla="*/ 914400 h 914400"/>
              <a:gd name="connsiteX16" fmla="*/ 4291832 w 6602819"/>
              <a:gd name="connsiteY16" fmla="*/ 914400 h 914400"/>
              <a:gd name="connsiteX17" fmla="*/ 3763607 w 6602819"/>
              <a:gd name="connsiteY17" fmla="*/ 914400 h 914400"/>
              <a:gd name="connsiteX18" fmla="*/ 3169353 w 6602819"/>
              <a:gd name="connsiteY18" fmla="*/ 914400 h 914400"/>
              <a:gd name="connsiteX19" fmla="*/ 2575099 w 6602819"/>
              <a:gd name="connsiteY19" fmla="*/ 914400 h 914400"/>
              <a:gd name="connsiteX20" fmla="*/ 2046874 w 6602819"/>
              <a:gd name="connsiteY20" fmla="*/ 914400 h 914400"/>
              <a:gd name="connsiteX21" fmla="*/ 1584677 w 6602819"/>
              <a:gd name="connsiteY21" fmla="*/ 914400 h 914400"/>
              <a:gd name="connsiteX22" fmla="*/ 990423 w 6602819"/>
              <a:gd name="connsiteY22" fmla="*/ 914400 h 914400"/>
              <a:gd name="connsiteX23" fmla="*/ 0 w 6602819"/>
              <a:gd name="connsiteY23" fmla="*/ 914400 h 914400"/>
              <a:gd name="connsiteX24" fmla="*/ 0 w 6602819"/>
              <a:gd name="connsiteY24" fmla="*/ 438912 h 914400"/>
              <a:gd name="connsiteX25" fmla="*/ 0 w 6602819"/>
              <a:gd name="connsiteY25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602819" h="914400" extrusionOk="0">
                <a:moveTo>
                  <a:pt x="0" y="0"/>
                </a:moveTo>
                <a:cubicBezTo>
                  <a:pt x="345364" y="32674"/>
                  <a:pt x="547329" y="-18818"/>
                  <a:pt x="792338" y="0"/>
                </a:cubicBezTo>
                <a:cubicBezTo>
                  <a:pt x="1037347" y="18818"/>
                  <a:pt x="1181708" y="-8032"/>
                  <a:pt x="1452620" y="0"/>
                </a:cubicBezTo>
                <a:cubicBezTo>
                  <a:pt x="1723532" y="8032"/>
                  <a:pt x="1981869" y="-16629"/>
                  <a:pt x="2178930" y="0"/>
                </a:cubicBezTo>
                <a:cubicBezTo>
                  <a:pt x="2375991" y="16629"/>
                  <a:pt x="2513074" y="-15169"/>
                  <a:pt x="2773184" y="0"/>
                </a:cubicBezTo>
                <a:cubicBezTo>
                  <a:pt x="3033294" y="15169"/>
                  <a:pt x="3163992" y="16600"/>
                  <a:pt x="3499494" y="0"/>
                </a:cubicBezTo>
                <a:cubicBezTo>
                  <a:pt x="3834996" y="-16600"/>
                  <a:pt x="3780723" y="21177"/>
                  <a:pt x="4027720" y="0"/>
                </a:cubicBezTo>
                <a:cubicBezTo>
                  <a:pt x="4274717" y="-21177"/>
                  <a:pt x="4469913" y="10404"/>
                  <a:pt x="4621973" y="0"/>
                </a:cubicBezTo>
                <a:cubicBezTo>
                  <a:pt x="4774033" y="-10404"/>
                  <a:pt x="5149048" y="-13022"/>
                  <a:pt x="5282255" y="0"/>
                </a:cubicBezTo>
                <a:cubicBezTo>
                  <a:pt x="5415462" y="13022"/>
                  <a:pt x="5704030" y="24129"/>
                  <a:pt x="5942537" y="0"/>
                </a:cubicBezTo>
                <a:cubicBezTo>
                  <a:pt x="6181044" y="-24129"/>
                  <a:pt x="6432192" y="-27525"/>
                  <a:pt x="6602819" y="0"/>
                </a:cubicBezTo>
                <a:cubicBezTo>
                  <a:pt x="6606453" y="159398"/>
                  <a:pt x="6582720" y="323084"/>
                  <a:pt x="6602819" y="448056"/>
                </a:cubicBezTo>
                <a:cubicBezTo>
                  <a:pt x="6622918" y="573028"/>
                  <a:pt x="6584684" y="734185"/>
                  <a:pt x="6602819" y="914400"/>
                </a:cubicBezTo>
                <a:cubicBezTo>
                  <a:pt x="6459132" y="893489"/>
                  <a:pt x="6219899" y="898273"/>
                  <a:pt x="6074593" y="914400"/>
                </a:cubicBezTo>
                <a:cubicBezTo>
                  <a:pt x="5929287" y="930527"/>
                  <a:pt x="5663304" y="915650"/>
                  <a:pt x="5480340" y="914400"/>
                </a:cubicBezTo>
                <a:cubicBezTo>
                  <a:pt x="5297376" y="913150"/>
                  <a:pt x="5015590" y="917665"/>
                  <a:pt x="4820058" y="914400"/>
                </a:cubicBezTo>
                <a:cubicBezTo>
                  <a:pt x="4624526" y="911135"/>
                  <a:pt x="4476896" y="892497"/>
                  <a:pt x="4291832" y="914400"/>
                </a:cubicBezTo>
                <a:cubicBezTo>
                  <a:pt x="4106768" y="936303"/>
                  <a:pt x="4014750" y="892836"/>
                  <a:pt x="3763607" y="914400"/>
                </a:cubicBezTo>
                <a:cubicBezTo>
                  <a:pt x="3512465" y="935964"/>
                  <a:pt x="3344384" y="941325"/>
                  <a:pt x="3169353" y="914400"/>
                </a:cubicBezTo>
                <a:cubicBezTo>
                  <a:pt x="2994322" y="887475"/>
                  <a:pt x="2780337" y="919625"/>
                  <a:pt x="2575099" y="914400"/>
                </a:cubicBezTo>
                <a:cubicBezTo>
                  <a:pt x="2369861" y="909175"/>
                  <a:pt x="2257706" y="928843"/>
                  <a:pt x="2046874" y="914400"/>
                </a:cubicBezTo>
                <a:cubicBezTo>
                  <a:pt x="1836043" y="899957"/>
                  <a:pt x="1783584" y="936758"/>
                  <a:pt x="1584677" y="914400"/>
                </a:cubicBezTo>
                <a:cubicBezTo>
                  <a:pt x="1385770" y="892042"/>
                  <a:pt x="1191539" y="901904"/>
                  <a:pt x="990423" y="914400"/>
                </a:cubicBezTo>
                <a:cubicBezTo>
                  <a:pt x="789307" y="926896"/>
                  <a:pt x="354998" y="952329"/>
                  <a:pt x="0" y="914400"/>
                </a:cubicBezTo>
                <a:cubicBezTo>
                  <a:pt x="12749" y="795844"/>
                  <a:pt x="20966" y="661143"/>
                  <a:pt x="0" y="438912"/>
                </a:cubicBezTo>
                <a:cubicBezTo>
                  <a:pt x="-20966" y="216681"/>
                  <a:pt x="-18123" y="162580"/>
                  <a:pt x="0" y="0"/>
                </a:cubicBezTo>
                <a:close/>
              </a:path>
            </a:pathLst>
          </a:custGeom>
          <a:noFill/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44714698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656070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7342" y="682409"/>
            <a:ext cx="5337313" cy="874643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Segoe Print" panose="02000600000000000000" pitchFamily="2" charset="0"/>
              </a:rPr>
              <a:t>Основные задачи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16664" y="2286832"/>
            <a:ext cx="10515600" cy="40435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300" dirty="0">
                <a:solidFill>
                  <a:srgbClr val="44496C"/>
                </a:solidFill>
                <a:latin typeface="Cascadia Code SemiBold" panose="020B0609020000020004" pitchFamily="49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Изучить сферу IT-предпринимательства</a:t>
            </a:r>
          </a:p>
          <a:p>
            <a:pPr marL="0" indent="0">
              <a:buNone/>
            </a:pPr>
            <a:endParaRPr lang="ru-RU" sz="2300" dirty="0">
              <a:solidFill>
                <a:srgbClr val="44496C"/>
              </a:solidFill>
              <a:latin typeface="Cascadia Code SemiBold" panose="020B0609020000020004" pitchFamily="49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0" indent="0">
              <a:buNone/>
            </a:pPr>
            <a:r>
              <a:rPr lang="ru-RU" sz="2300" dirty="0">
                <a:solidFill>
                  <a:srgbClr val="44496C"/>
                </a:solidFill>
                <a:latin typeface="Cascadia Code SemiBold" panose="020B0609020000020004" pitchFamily="49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Проанализировать профессии</a:t>
            </a:r>
          </a:p>
          <a:p>
            <a:pPr marL="0" indent="0">
              <a:buNone/>
            </a:pPr>
            <a:endParaRPr lang="ru-RU" sz="2300" dirty="0">
              <a:solidFill>
                <a:srgbClr val="44496C"/>
              </a:solidFill>
              <a:latin typeface="Cascadia Code SemiBold" panose="020B0609020000020004" pitchFamily="49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0" indent="0">
              <a:buNone/>
            </a:pPr>
            <a:r>
              <a:rPr lang="ru-RU" sz="2300" dirty="0">
                <a:solidFill>
                  <a:srgbClr val="44496C"/>
                </a:solidFill>
                <a:latin typeface="Cascadia Code SemiBold" panose="020B0609020000020004" pitchFamily="49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Собрать информацию для развития базовых навыков в этой сфере</a:t>
            </a:r>
          </a:p>
          <a:p>
            <a:pPr marL="0" indent="0">
              <a:buNone/>
            </a:pPr>
            <a:endParaRPr lang="ru-RU" sz="2300" dirty="0">
              <a:solidFill>
                <a:srgbClr val="44496C"/>
              </a:solidFill>
              <a:latin typeface="Cascadia Code SemiBold" panose="020B0609020000020004" pitchFamily="49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0" indent="0">
              <a:buNone/>
            </a:pPr>
            <a:r>
              <a:rPr lang="ru-RU" sz="2300" dirty="0">
                <a:solidFill>
                  <a:srgbClr val="44496C"/>
                </a:solidFill>
                <a:latin typeface="Cascadia Code SemiBold" panose="020B0609020000020004" pitchFamily="49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Разработать игру-симулятор</a:t>
            </a:r>
          </a:p>
          <a:p>
            <a:pPr marL="0" indent="0">
              <a:buNone/>
            </a:pPr>
            <a:endParaRPr lang="ru-RU" sz="2300" dirty="0">
              <a:solidFill>
                <a:srgbClr val="44496C"/>
              </a:solidFill>
              <a:latin typeface="Cascadia Code SemiBold" panose="020B0609020000020004" pitchFamily="49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0" indent="0">
              <a:buNone/>
            </a:pPr>
            <a:r>
              <a:rPr lang="ru-RU" sz="2300" dirty="0">
                <a:solidFill>
                  <a:srgbClr val="44496C"/>
                </a:solidFill>
                <a:latin typeface="Cascadia Code SemiBold" panose="020B0609020000020004" pitchFamily="49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Создать приятный дизайн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5A1A637-A317-4809-8108-F62EC07F279D}"/>
              </a:ext>
            </a:extLst>
          </p:cNvPr>
          <p:cNvSpPr/>
          <p:nvPr/>
        </p:nvSpPr>
        <p:spPr>
          <a:xfrm>
            <a:off x="2794590" y="557593"/>
            <a:ext cx="6602819" cy="914400"/>
          </a:xfrm>
          <a:custGeom>
            <a:avLst/>
            <a:gdLst>
              <a:gd name="connsiteX0" fmla="*/ 0 w 6602819"/>
              <a:gd name="connsiteY0" fmla="*/ 0 h 914400"/>
              <a:gd name="connsiteX1" fmla="*/ 792338 w 6602819"/>
              <a:gd name="connsiteY1" fmla="*/ 0 h 914400"/>
              <a:gd name="connsiteX2" fmla="*/ 1452620 w 6602819"/>
              <a:gd name="connsiteY2" fmla="*/ 0 h 914400"/>
              <a:gd name="connsiteX3" fmla="*/ 2178930 w 6602819"/>
              <a:gd name="connsiteY3" fmla="*/ 0 h 914400"/>
              <a:gd name="connsiteX4" fmla="*/ 2773184 w 6602819"/>
              <a:gd name="connsiteY4" fmla="*/ 0 h 914400"/>
              <a:gd name="connsiteX5" fmla="*/ 3499494 w 6602819"/>
              <a:gd name="connsiteY5" fmla="*/ 0 h 914400"/>
              <a:gd name="connsiteX6" fmla="*/ 4027720 w 6602819"/>
              <a:gd name="connsiteY6" fmla="*/ 0 h 914400"/>
              <a:gd name="connsiteX7" fmla="*/ 4621973 w 6602819"/>
              <a:gd name="connsiteY7" fmla="*/ 0 h 914400"/>
              <a:gd name="connsiteX8" fmla="*/ 5282255 w 6602819"/>
              <a:gd name="connsiteY8" fmla="*/ 0 h 914400"/>
              <a:gd name="connsiteX9" fmla="*/ 5942537 w 6602819"/>
              <a:gd name="connsiteY9" fmla="*/ 0 h 914400"/>
              <a:gd name="connsiteX10" fmla="*/ 6602819 w 6602819"/>
              <a:gd name="connsiteY10" fmla="*/ 0 h 914400"/>
              <a:gd name="connsiteX11" fmla="*/ 6602819 w 6602819"/>
              <a:gd name="connsiteY11" fmla="*/ 448056 h 914400"/>
              <a:gd name="connsiteX12" fmla="*/ 6602819 w 6602819"/>
              <a:gd name="connsiteY12" fmla="*/ 914400 h 914400"/>
              <a:gd name="connsiteX13" fmla="*/ 6074593 w 6602819"/>
              <a:gd name="connsiteY13" fmla="*/ 914400 h 914400"/>
              <a:gd name="connsiteX14" fmla="*/ 5480340 w 6602819"/>
              <a:gd name="connsiteY14" fmla="*/ 914400 h 914400"/>
              <a:gd name="connsiteX15" fmla="*/ 4820058 w 6602819"/>
              <a:gd name="connsiteY15" fmla="*/ 914400 h 914400"/>
              <a:gd name="connsiteX16" fmla="*/ 4291832 w 6602819"/>
              <a:gd name="connsiteY16" fmla="*/ 914400 h 914400"/>
              <a:gd name="connsiteX17" fmla="*/ 3763607 w 6602819"/>
              <a:gd name="connsiteY17" fmla="*/ 914400 h 914400"/>
              <a:gd name="connsiteX18" fmla="*/ 3169353 w 6602819"/>
              <a:gd name="connsiteY18" fmla="*/ 914400 h 914400"/>
              <a:gd name="connsiteX19" fmla="*/ 2575099 w 6602819"/>
              <a:gd name="connsiteY19" fmla="*/ 914400 h 914400"/>
              <a:gd name="connsiteX20" fmla="*/ 2046874 w 6602819"/>
              <a:gd name="connsiteY20" fmla="*/ 914400 h 914400"/>
              <a:gd name="connsiteX21" fmla="*/ 1584677 w 6602819"/>
              <a:gd name="connsiteY21" fmla="*/ 914400 h 914400"/>
              <a:gd name="connsiteX22" fmla="*/ 990423 w 6602819"/>
              <a:gd name="connsiteY22" fmla="*/ 914400 h 914400"/>
              <a:gd name="connsiteX23" fmla="*/ 0 w 6602819"/>
              <a:gd name="connsiteY23" fmla="*/ 914400 h 914400"/>
              <a:gd name="connsiteX24" fmla="*/ 0 w 6602819"/>
              <a:gd name="connsiteY24" fmla="*/ 438912 h 914400"/>
              <a:gd name="connsiteX25" fmla="*/ 0 w 6602819"/>
              <a:gd name="connsiteY25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602819" h="914400" extrusionOk="0">
                <a:moveTo>
                  <a:pt x="0" y="0"/>
                </a:moveTo>
                <a:cubicBezTo>
                  <a:pt x="345364" y="32674"/>
                  <a:pt x="547329" y="-18818"/>
                  <a:pt x="792338" y="0"/>
                </a:cubicBezTo>
                <a:cubicBezTo>
                  <a:pt x="1037347" y="18818"/>
                  <a:pt x="1181708" y="-8032"/>
                  <a:pt x="1452620" y="0"/>
                </a:cubicBezTo>
                <a:cubicBezTo>
                  <a:pt x="1723532" y="8032"/>
                  <a:pt x="1981869" y="-16629"/>
                  <a:pt x="2178930" y="0"/>
                </a:cubicBezTo>
                <a:cubicBezTo>
                  <a:pt x="2375991" y="16629"/>
                  <a:pt x="2513074" y="-15169"/>
                  <a:pt x="2773184" y="0"/>
                </a:cubicBezTo>
                <a:cubicBezTo>
                  <a:pt x="3033294" y="15169"/>
                  <a:pt x="3163992" y="16600"/>
                  <a:pt x="3499494" y="0"/>
                </a:cubicBezTo>
                <a:cubicBezTo>
                  <a:pt x="3834996" y="-16600"/>
                  <a:pt x="3780723" y="21177"/>
                  <a:pt x="4027720" y="0"/>
                </a:cubicBezTo>
                <a:cubicBezTo>
                  <a:pt x="4274717" y="-21177"/>
                  <a:pt x="4469913" y="10404"/>
                  <a:pt x="4621973" y="0"/>
                </a:cubicBezTo>
                <a:cubicBezTo>
                  <a:pt x="4774033" y="-10404"/>
                  <a:pt x="5149048" y="-13022"/>
                  <a:pt x="5282255" y="0"/>
                </a:cubicBezTo>
                <a:cubicBezTo>
                  <a:pt x="5415462" y="13022"/>
                  <a:pt x="5704030" y="24129"/>
                  <a:pt x="5942537" y="0"/>
                </a:cubicBezTo>
                <a:cubicBezTo>
                  <a:pt x="6181044" y="-24129"/>
                  <a:pt x="6432192" y="-27525"/>
                  <a:pt x="6602819" y="0"/>
                </a:cubicBezTo>
                <a:cubicBezTo>
                  <a:pt x="6606453" y="159398"/>
                  <a:pt x="6582720" y="323084"/>
                  <a:pt x="6602819" y="448056"/>
                </a:cubicBezTo>
                <a:cubicBezTo>
                  <a:pt x="6622918" y="573028"/>
                  <a:pt x="6584684" y="734185"/>
                  <a:pt x="6602819" y="914400"/>
                </a:cubicBezTo>
                <a:cubicBezTo>
                  <a:pt x="6459132" y="893489"/>
                  <a:pt x="6219899" y="898273"/>
                  <a:pt x="6074593" y="914400"/>
                </a:cubicBezTo>
                <a:cubicBezTo>
                  <a:pt x="5929287" y="930527"/>
                  <a:pt x="5663304" y="915650"/>
                  <a:pt x="5480340" y="914400"/>
                </a:cubicBezTo>
                <a:cubicBezTo>
                  <a:pt x="5297376" y="913150"/>
                  <a:pt x="5015590" y="917665"/>
                  <a:pt x="4820058" y="914400"/>
                </a:cubicBezTo>
                <a:cubicBezTo>
                  <a:pt x="4624526" y="911135"/>
                  <a:pt x="4476896" y="892497"/>
                  <a:pt x="4291832" y="914400"/>
                </a:cubicBezTo>
                <a:cubicBezTo>
                  <a:pt x="4106768" y="936303"/>
                  <a:pt x="4014750" y="892836"/>
                  <a:pt x="3763607" y="914400"/>
                </a:cubicBezTo>
                <a:cubicBezTo>
                  <a:pt x="3512465" y="935964"/>
                  <a:pt x="3344384" y="941325"/>
                  <a:pt x="3169353" y="914400"/>
                </a:cubicBezTo>
                <a:cubicBezTo>
                  <a:pt x="2994322" y="887475"/>
                  <a:pt x="2780337" y="919625"/>
                  <a:pt x="2575099" y="914400"/>
                </a:cubicBezTo>
                <a:cubicBezTo>
                  <a:pt x="2369861" y="909175"/>
                  <a:pt x="2257706" y="928843"/>
                  <a:pt x="2046874" y="914400"/>
                </a:cubicBezTo>
                <a:cubicBezTo>
                  <a:pt x="1836043" y="899957"/>
                  <a:pt x="1783584" y="936758"/>
                  <a:pt x="1584677" y="914400"/>
                </a:cubicBezTo>
                <a:cubicBezTo>
                  <a:pt x="1385770" y="892042"/>
                  <a:pt x="1191539" y="901904"/>
                  <a:pt x="990423" y="914400"/>
                </a:cubicBezTo>
                <a:cubicBezTo>
                  <a:pt x="789307" y="926896"/>
                  <a:pt x="354998" y="952329"/>
                  <a:pt x="0" y="914400"/>
                </a:cubicBezTo>
                <a:cubicBezTo>
                  <a:pt x="12749" y="795844"/>
                  <a:pt x="20966" y="661143"/>
                  <a:pt x="0" y="438912"/>
                </a:cubicBezTo>
                <a:cubicBezTo>
                  <a:pt x="-20966" y="216681"/>
                  <a:pt x="-18123" y="162580"/>
                  <a:pt x="0" y="0"/>
                </a:cubicBezTo>
                <a:close/>
              </a:path>
            </a:pathLst>
          </a:custGeom>
          <a:noFill/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44714698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436740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94590" y="826659"/>
            <a:ext cx="6182089" cy="530195"/>
          </a:xfrm>
        </p:spPr>
        <p:txBody>
          <a:bodyPr>
            <a:noAutofit/>
          </a:bodyPr>
          <a:lstStyle/>
          <a:p>
            <a:pPr algn="r"/>
            <a:r>
              <a:rPr lang="ru-RU" sz="4400" b="1" dirty="0">
                <a:solidFill>
                  <a:schemeClr val="bg1"/>
                </a:solidFill>
                <a:latin typeface="Segoe Print" panose="02000600000000000000" pitchFamily="2" charset="0"/>
              </a:rPr>
              <a:t>Целевая аудитория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6FE4CA-66D3-D10B-ECD2-68BE72DE65DF}"/>
              </a:ext>
            </a:extLst>
          </p:cNvPr>
          <p:cNvSpPr txBox="1"/>
          <p:nvPr/>
        </p:nvSpPr>
        <p:spPr>
          <a:xfrm>
            <a:off x="271918" y="1616477"/>
            <a:ext cx="1147253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buClr>
                <a:srgbClr val="44496C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44496C"/>
                </a:solidFill>
                <a:latin typeface="Cascadia Code SemiBold" panose="020B0609020000020004" pitchFamily="49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Люди, размышляющие о том, кем они хотят стать в будущем</a:t>
            </a:r>
          </a:p>
          <a:p>
            <a:pPr marL="342900" indent="-342900" algn="ctr">
              <a:buClr>
                <a:srgbClr val="44496C"/>
              </a:buClr>
              <a:buSzPct val="120000"/>
              <a:buFont typeface="Arial" panose="020B0604020202020204" pitchFamily="34" charset="0"/>
              <a:buChar char="•"/>
            </a:pPr>
            <a:endParaRPr lang="ru-RU" sz="2400" dirty="0">
              <a:solidFill>
                <a:srgbClr val="44496C"/>
              </a:solidFill>
              <a:latin typeface="Cascadia Code SemiBold" panose="020B0609020000020004" pitchFamily="49" charset="0"/>
              <a:ea typeface="Cascadia Code SemiBold" panose="020B0609020000020004" pitchFamily="49" charset="0"/>
              <a:cs typeface="Cascadia Code SemiBold" panose="020B0609020000020004" pitchFamily="49" charset="0"/>
            </a:endParaRPr>
          </a:p>
          <a:p>
            <a:pPr marL="342900" indent="-342900" algn="ctr">
              <a:buClr>
                <a:srgbClr val="44496C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44496C"/>
                </a:solidFill>
                <a:latin typeface="Cascadia Code SemiBold" panose="020B0609020000020004" pitchFamily="49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Люди незнакомые со сферой IT-предпринимательства, которые хотят больше узнать о ней</a:t>
            </a:r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E84BD098-63BD-423F-9BDE-0866446949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1438215"/>
              </p:ext>
            </p:extLst>
          </p:nvPr>
        </p:nvGraphicFramePr>
        <p:xfrm>
          <a:off x="-112648" y="2971801"/>
          <a:ext cx="5463209" cy="3886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F367DF9B-3288-4D1F-B5B4-8569A97266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74140282"/>
              </p:ext>
            </p:extLst>
          </p:nvPr>
        </p:nvGraphicFramePr>
        <p:xfrm>
          <a:off x="6665804" y="2971800"/>
          <a:ext cx="5463209" cy="3886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DAE6CF7-5B78-4FDA-9F0C-B99C2C20A78E}"/>
              </a:ext>
            </a:extLst>
          </p:cNvPr>
          <p:cNvSpPr/>
          <p:nvPr/>
        </p:nvSpPr>
        <p:spPr>
          <a:xfrm>
            <a:off x="2794590" y="559666"/>
            <a:ext cx="6602819" cy="914400"/>
          </a:xfrm>
          <a:custGeom>
            <a:avLst/>
            <a:gdLst>
              <a:gd name="connsiteX0" fmla="*/ 0 w 6602819"/>
              <a:gd name="connsiteY0" fmla="*/ 0 h 914400"/>
              <a:gd name="connsiteX1" fmla="*/ 792338 w 6602819"/>
              <a:gd name="connsiteY1" fmla="*/ 0 h 914400"/>
              <a:gd name="connsiteX2" fmla="*/ 1452620 w 6602819"/>
              <a:gd name="connsiteY2" fmla="*/ 0 h 914400"/>
              <a:gd name="connsiteX3" fmla="*/ 2178930 w 6602819"/>
              <a:gd name="connsiteY3" fmla="*/ 0 h 914400"/>
              <a:gd name="connsiteX4" fmla="*/ 2773184 w 6602819"/>
              <a:gd name="connsiteY4" fmla="*/ 0 h 914400"/>
              <a:gd name="connsiteX5" fmla="*/ 3499494 w 6602819"/>
              <a:gd name="connsiteY5" fmla="*/ 0 h 914400"/>
              <a:gd name="connsiteX6" fmla="*/ 4027720 w 6602819"/>
              <a:gd name="connsiteY6" fmla="*/ 0 h 914400"/>
              <a:gd name="connsiteX7" fmla="*/ 4621973 w 6602819"/>
              <a:gd name="connsiteY7" fmla="*/ 0 h 914400"/>
              <a:gd name="connsiteX8" fmla="*/ 5282255 w 6602819"/>
              <a:gd name="connsiteY8" fmla="*/ 0 h 914400"/>
              <a:gd name="connsiteX9" fmla="*/ 5942537 w 6602819"/>
              <a:gd name="connsiteY9" fmla="*/ 0 h 914400"/>
              <a:gd name="connsiteX10" fmla="*/ 6602819 w 6602819"/>
              <a:gd name="connsiteY10" fmla="*/ 0 h 914400"/>
              <a:gd name="connsiteX11" fmla="*/ 6602819 w 6602819"/>
              <a:gd name="connsiteY11" fmla="*/ 448056 h 914400"/>
              <a:gd name="connsiteX12" fmla="*/ 6602819 w 6602819"/>
              <a:gd name="connsiteY12" fmla="*/ 914400 h 914400"/>
              <a:gd name="connsiteX13" fmla="*/ 6074593 w 6602819"/>
              <a:gd name="connsiteY13" fmla="*/ 914400 h 914400"/>
              <a:gd name="connsiteX14" fmla="*/ 5480340 w 6602819"/>
              <a:gd name="connsiteY14" fmla="*/ 914400 h 914400"/>
              <a:gd name="connsiteX15" fmla="*/ 4820058 w 6602819"/>
              <a:gd name="connsiteY15" fmla="*/ 914400 h 914400"/>
              <a:gd name="connsiteX16" fmla="*/ 4291832 w 6602819"/>
              <a:gd name="connsiteY16" fmla="*/ 914400 h 914400"/>
              <a:gd name="connsiteX17" fmla="*/ 3763607 w 6602819"/>
              <a:gd name="connsiteY17" fmla="*/ 914400 h 914400"/>
              <a:gd name="connsiteX18" fmla="*/ 3169353 w 6602819"/>
              <a:gd name="connsiteY18" fmla="*/ 914400 h 914400"/>
              <a:gd name="connsiteX19" fmla="*/ 2575099 w 6602819"/>
              <a:gd name="connsiteY19" fmla="*/ 914400 h 914400"/>
              <a:gd name="connsiteX20" fmla="*/ 2046874 w 6602819"/>
              <a:gd name="connsiteY20" fmla="*/ 914400 h 914400"/>
              <a:gd name="connsiteX21" fmla="*/ 1584677 w 6602819"/>
              <a:gd name="connsiteY21" fmla="*/ 914400 h 914400"/>
              <a:gd name="connsiteX22" fmla="*/ 990423 w 6602819"/>
              <a:gd name="connsiteY22" fmla="*/ 914400 h 914400"/>
              <a:gd name="connsiteX23" fmla="*/ 0 w 6602819"/>
              <a:gd name="connsiteY23" fmla="*/ 914400 h 914400"/>
              <a:gd name="connsiteX24" fmla="*/ 0 w 6602819"/>
              <a:gd name="connsiteY24" fmla="*/ 438912 h 914400"/>
              <a:gd name="connsiteX25" fmla="*/ 0 w 6602819"/>
              <a:gd name="connsiteY25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602819" h="914400" extrusionOk="0">
                <a:moveTo>
                  <a:pt x="0" y="0"/>
                </a:moveTo>
                <a:cubicBezTo>
                  <a:pt x="345364" y="32674"/>
                  <a:pt x="547329" y="-18818"/>
                  <a:pt x="792338" y="0"/>
                </a:cubicBezTo>
                <a:cubicBezTo>
                  <a:pt x="1037347" y="18818"/>
                  <a:pt x="1181708" y="-8032"/>
                  <a:pt x="1452620" y="0"/>
                </a:cubicBezTo>
                <a:cubicBezTo>
                  <a:pt x="1723532" y="8032"/>
                  <a:pt x="1981869" y="-16629"/>
                  <a:pt x="2178930" y="0"/>
                </a:cubicBezTo>
                <a:cubicBezTo>
                  <a:pt x="2375991" y="16629"/>
                  <a:pt x="2513074" y="-15169"/>
                  <a:pt x="2773184" y="0"/>
                </a:cubicBezTo>
                <a:cubicBezTo>
                  <a:pt x="3033294" y="15169"/>
                  <a:pt x="3163992" y="16600"/>
                  <a:pt x="3499494" y="0"/>
                </a:cubicBezTo>
                <a:cubicBezTo>
                  <a:pt x="3834996" y="-16600"/>
                  <a:pt x="3780723" y="21177"/>
                  <a:pt x="4027720" y="0"/>
                </a:cubicBezTo>
                <a:cubicBezTo>
                  <a:pt x="4274717" y="-21177"/>
                  <a:pt x="4469913" y="10404"/>
                  <a:pt x="4621973" y="0"/>
                </a:cubicBezTo>
                <a:cubicBezTo>
                  <a:pt x="4774033" y="-10404"/>
                  <a:pt x="5149048" y="-13022"/>
                  <a:pt x="5282255" y="0"/>
                </a:cubicBezTo>
                <a:cubicBezTo>
                  <a:pt x="5415462" y="13022"/>
                  <a:pt x="5704030" y="24129"/>
                  <a:pt x="5942537" y="0"/>
                </a:cubicBezTo>
                <a:cubicBezTo>
                  <a:pt x="6181044" y="-24129"/>
                  <a:pt x="6432192" y="-27525"/>
                  <a:pt x="6602819" y="0"/>
                </a:cubicBezTo>
                <a:cubicBezTo>
                  <a:pt x="6606453" y="159398"/>
                  <a:pt x="6582720" y="323084"/>
                  <a:pt x="6602819" y="448056"/>
                </a:cubicBezTo>
                <a:cubicBezTo>
                  <a:pt x="6622918" y="573028"/>
                  <a:pt x="6584684" y="734185"/>
                  <a:pt x="6602819" y="914400"/>
                </a:cubicBezTo>
                <a:cubicBezTo>
                  <a:pt x="6459132" y="893489"/>
                  <a:pt x="6219899" y="898273"/>
                  <a:pt x="6074593" y="914400"/>
                </a:cubicBezTo>
                <a:cubicBezTo>
                  <a:pt x="5929287" y="930527"/>
                  <a:pt x="5663304" y="915650"/>
                  <a:pt x="5480340" y="914400"/>
                </a:cubicBezTo>
                <a:cubicBezTo>
                  <a:pt x="5297376" y="913150"/>
                  <a:pt x="5015590" y="917665"/>
                  <a:pt x="4820058" y="914400"/>
                </a:cubicBezTo>
                <a:cubicBezTo>
                  <a:pt x="4624526" y="911135"/>
                  <a:pt x="4476896" y="892497"/>
                  <a:pt x="4291832" y="914400"/>
                </a:cubicBezTo>
                <a:cubicBezTo>
                  <a:pt x="4106768" y="936303"/>
                  <a:pt x="4014750" y="892836"/>
                  <a:pt x="3763607" y="914400"/>
                </a:cubicBezTo>
                <a:cubicBezTo>
                  <a:pt x="3512465" y="935964"/>
                  <a:pt x="3344384" y="941325"/>
                  <a:pt x="3169353" y="914400"/>
                </a:cubicBezTo>
                <a:cubicBezTo>
                  <a:pt x="2994322" y="887475"/>
                  <a:pt x="2780337" y="919625"/>
                  <a:pt x="2575099" y="914400"/>
                </a:cubicBezTo>
                <a:cubicBezTo>
                  <a:pt x="2369861" y="909175"/>
                  <a:pt x="2257706" y="928843"/>
                  <a:pt x="2046874" y="914400"/>
                </a:cubicBezTo>
                <a:cubicBezTo>
                  <a:pt x="1836043" y="899957"/>
                  <a:pt x="1783584" y="936758"/>
                  <a:pt x="1584677" y="914400"/>
                </a:cubicBezTo>
                <a:cubicBezTo>
                  <a:pt x="1385770" y="892042"/>
                  <a:pt x="1191539" y="901904"/>
                  <a:pt x="990423" y="914400"/>
                </a:cubicBezTo>
                <a:cubicBezTo>
                  <a:pt x="789307" y="926896"/>
                  <a:pt x="354998" y="952329"/>
                  <a:pt x="0" y="914400"/>
                </a:cubicBezTo>
                <a:cubicBezTo>
                  <a:pt x="12749" y="795844"/>
                  <a:pt x="20966" y="661143"/>
                  <a:pt x="0" y="438912"/>
                </a:cubicBezTo>
                <a:cubicBezTo>
                  <a:pt x="-20966" y="216681"/>
                  <a:pt x="-18123" y="162580"/>
                  <a:pt x="0" y="0"/>
                </a:cubicBezTo>
                <a:close/>
              </a:path>
            </a:pathLst>
          </a:custGeom>
          <a:noFill/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44714698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7542059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52548" y="749695"/>
            <a:ext cx="7134420" cy="530195"/>
          </a:xfrm>
        </p:spPr>
        <p:txBody>
          <a:bodyPr>
            <a:noAutofit/>
          </a:bodyPr>
          <a:lstStyle/>
          <a:p>
            <a:r>
              <a:rPr lang="ru-RU" sz="4400" b="1" dirty="0">
                <a:solidFill>
                  <a:schemeClr val="bg1"/>
                </a:solidFill>
                <a:latin typeface="Segoe Print" panose="02000600000000000000" pitchFamily="2" charset="0"/>
              </a:rPr>
              <a:t>Анализ конкурентов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5A60FED-F920-4F8F-800A-5C432F426FE8}"/>
              </a:ext>
            </a:extLst>
          </p:cNvPr>
          <p:cNvSpPr/>
          <p:nvPr/>
        </p:nvSpPr>
        <p:spPr>
          <a:xfrm>
            <a:off x="2996614" y="557593"/>
            <a:ext cx="6602819" cy="914400"/>
          </a:xfrm>
          <a:custGeom>
            <a:avLst/>
            <a:gdLst>
              <a:gd name="connsiteX0" fmla="*/ 0 w 6602819"/>
              <a:gd name="connsiteY0" fmla="*/ 0 h 914400"/>
              <a:gd name="connsiteX1" fmla="*/ 792338 w 6602819"/>
              <a:gd name="connsiteY1" fmla="*/ 0 h 914400"/>
              <a:gd name="connsiteX2" fmla="*/ 1452620 w 6602819"/>
              <a:gd name="connsiteY2" fmla="*/ 0 h 914400"/>
              <a:gd name="connsiteX3" fmla="*/ 2178930 w 6602819"/>
              <a:gd name="connsiteY3" fmla="*/ 0 h 914400"/>
              <a:gd name="connsiteX4" fmla="*/ 2773184 w 6602819"/>
              <a:gd name="connsiteY4" fmla="*/ 0 h 914400"/>
              <a:gd name="connsiteX5" fmla="*/ 3499494 w 6602819"/>
              <a:gd name="connsiteY5" fmla="*/ 0 h 914400"/>
              <a:gd name="connsiteX6" fmla="*/ 4027720 w 6602819"/>
              <a:gd name="connsiteY6" fmla="*/ 0 h 914400"/>
              <a:gd name="connsiteX7" fmla="*/ 4621973 w 6602819"/>
              <a:gd name="connsiteY7" fmla="*/ 0 h 914400"/>
              <a:gd name="connsiteX8" fmla="*/ 5282255 w 6602819"/>
              <a:gd name="connsiteY8" fmla="*/ 0 h 914400"/>
              <a:gd name="connsiteX9" fmla="*/ 5942537 w 6602819"/>
              <a:gd name="connsiteY9" fmla="*/ 0 h 914400"/>
              <a:gd name="connsiteX10" fmla="*/ 6602819 w 6602819"/>
              <a:gd name="connsiteY10" fmla="*/ 0 h 914400"/>
              <a:gd name="connsiteX11" fmla="*/ 6602819 w 6602819"/>
              <a:gd name="connsiteY11" fmla="*/ 448056 h 914400"/>
              <a:gd name="connsiteX12" fmla="*/ 6602819 w 6602819"/>
              <a:gd name="connsiteY12" fmla="*/ 914400 h 914400"/>
              <a:gd name="connsiteX13" fmla="*/ 6074593 w 6602819"/>
              <a:gd name="connsiteY13" fmla="*/ 914400 h 914400"/>
              <a:gd name="connsiteX14" fmla="*/ 5480340 w 6602819"/>
              <a:gd name="connsiteY14" fmla="*/ 914400 h 914400"/>
              <a:gd name="connsiteX15" fmla="*/ 4820058 w 6602819"/>
              <a:gd name="connsiteY15" fmla="*/ 914400 h 914400"/>
              <a:gd name="connsiteX16" fmla="*/ 4291832 w 6602819"/>
              <a:gd name="connsiteY16" fmla="*/ 914400 h 914400"/>
              <a:gd name="connsiteX17" fmla="*/ 3763607 w 6602819"/>
              <a:gd name="connsiteY17" fmla="*/ 914400 h 914400"/>
              <a:gd name="connsiteX18" fmla="*/ 3169353 w 6602819"/>
              <a:gd name="connsiteY18" fmla="*/ 914400 h 914400"/>
              <a:gd name="connsiteX19" fmla="*/ 2575099 w 6602819"/>
              <a:gd name="connsiteY19" fmla="*/ 914400 h 914400"/>
              <a:gd name="connsiteX20" fmla="*/ 2046874 w 6602819"/>
              <a:gd name="connsiteY20" fmla="*/ 914400 h 914400"/>
              <a:gd name="connsiteX21" fmla="*/ 1584677 w 6602819"/>
              <a:gd name="connsiteY21" fmla="*/ 914400 h 914400"/>
              <a:gd name="connsiteX22" fmla="*/ 990423 w 6602819"/>
              <a:gd name="connsiteY22" fmla="*/ 914400 h 914400"/>
              <a:gd name="connsiteX23" fmla="*/ 0 w 6602819"/>
              <a:gd name="connsiteY23" fmla="*/ 914400 h 914400"/>
              <a:gd name="connsiteX24" fmla="*/ 0 w 6602819"/>
              <a:gd name="connsiteY24" fmla="*/ 438912 h 914400"/>
              <a:gd name="connsiteX25" fmla="*/ 0 w 6602819"/>
              <a:gd name="connsiteY25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602819" h="914400" extrusionOk="0">
                <a:moveTo>
                  <a:pt x="0" y="0"/>
                </a:moveTo>
                <a:cubicBezTo>
                  <a:pt x="345364" y="32674"/>
                  <a:pt x="547329" y="-18818"/>
                  <a:pt x="792338" y="0"/>
                </a:cubicBezTo>
                <a:cubicBezTo>
                  <a:pt x="1037347" y="18818"/>
                  <a:pt x="1181708" y="-8032"/>
                  <a:pt x="1452620" y="0"/>
                </a:cubicBezTo>
                <a:cubicBezTo>
                  <a:pt x="1723532" y="8032"/>
                  <a:pt x="1981869" y="-16629"/>
                  <a:pt x="2178930" y="0"/>
                </a:cubicBezTo>
                <a:cubicBezTo>
                  <a:pt x="2375991" y="16629"/>
                  <a:pt x="2513074" y="-15169"/>
                  <a:pt x="2773184" y="0"/>
                </a:cubicBezTo>
                <a:cubicBezTo>
                  <a:pt x="3033294" y="15169"/>
                  <a:pt x="3163992" y="16600"/>
                  <a:pt x="3499494" y="0"/>
                </a:cubicBezTo>
                <a:cubicBezTo>
                  <a:pt x="3834996" y="-16600"/>
                  <a:pt x="3780723" y="21177"/>
                  <a:pt x="4027720" y="0"/>
                </a:cubicBezTo>
                <a:cubicBezTo>
                  <a:pt x="4274717" y="-21177"/>
                  <a:pt x="4469913" y="10404"/>
                  <a:pt x="4621973" y="0"/>
                </a:cubicBezTo>
                <a:cubicBezTo>
                  <a:pt x="4774033" y="-10404"/>
                  <a:pt x="5149048" y="-13022"/>
                  <a:pt x="5282255" y="0"/>
                </a:cubicBezTo>
                <a:cubicBezTo>
                  <a:pt x="5415462" y="13022"/>
                  <a:pt x="5704030" y="24129"/>
                  <a:pt x="5942537" y="0"/>
                </a:cubicBezTo>
                <a:cubicBezTo>
                  <a:pt x="6181044" y="-24129"/>
                  <a:pt x="6432192" y="-27525"/>
                  <a:pt x="6602819" y="0"/>
                </a:cubicBezTo>
                <a:cubicBezTo>
                  <a:pt x="6606453" y="159398"/>
                  <a:pt x="6582720" y="323084"/>
                  <a:pt x="6602819" y="448056"/>
                </a:cubicBezTo>
                <a:cubicBezTo>
                  <a:pt x="6622918" y="573028"/>
                  <a:pt x="6584684" y="734185"/>
                  <a:pt x="6602819" y="914400"/>
                </a:cubicBezTo>
                <a:cubicBezTo>
                  <a:pt x="6459132" y="893489"/>
                  <a:pt x="6219899" y="898273"/>
                  <a:pt x="6074593" y="914400"/>
                </a:cubicBezTo>
                <a:cubicBezTo>
                  <a:pt x="5929287" y="930527"/>
                  <a:pt x="5663304" y="915650"/>
                  <a:pt x="5480340" y="914400"/>
                </a:cubicBezTo>
                <a:cubicBezTo>
                  <a:pt x="5297376" y="913150"/>
                  <a:pt x="5015590" y="917665"/>
                  <a:pt x="4820058" y="914400"/>
                </a:cubicBezTo>
                <a:cubicBezTo>
                  <a:pt x="4624526" y="911135"/>
                  <a:pt x="4476896" y="892497"/>
                  <a:pt x="4291832" y="914400"/>
                </a:cubicBezTo>
                <a:cubicBezTo>
                  <a:pt x="4106768" y="936303"/>
                  <a:pt x="4014750" y="892836"/>
                  <a:pt x="3763607" y="914400"/>
                </a:cubicBezTo>
                <a:cubicBezTo>
                  <a:pt x="3512465" y="935964"/>
                  <a:pt x="3344384" y="941325"/>
                  <a:pt x="3169353" y="914400"/>
                </a:cubicBezTo>
                <a:cubicBezTo>
                  <a:pt x="2994322" y="887475"/>
                  <a:pt x="2780337" y="919625"/>
                  <a:pt x="2575099" y="914400"/>
                </a:cubicBezTo>
                <a:cubicBezTo>
                  <a:pt x="2369861" y="909175"/>
                  <a:pt x="2257706" y="928843"/>
                  <a:pt x="2046874" y="914400"/>
                </a:cubicBezTo>
                <a:cubicBezTo>
                  <a:pt x="1836043" y="899957"/>
                  <a:pt x="1783584" y="936758"/>
                  <a:pt x="1584677" y="914400"/>
                </a:cubicBezTo>
                <a:cubicBezTo>
                  <a:pt x="1385770" y="892042"/>
                  <a:pt x="1191539" y="901904"/>
                  <a:pt x="990423" y="914400"/>
                </a:cubicBezTo>
                <a:cubicBezTo>
                  <a:pt x="789307" y="926896"/>
                  <a:pt x="354998" y="952329"/>
                  <a:pt x="0" y="914400"/>
                </a:cubicBezTo>
                <a:cubicBezTo>
                  <a:pt x="12749" y="795844"/>
                  <a:pt x="20966" y="661143"/>
                  <a:pt x="0" y="438912"/>
                </a:cubicBezTo>
                <a:cubicBezTo>
                  <a:pt x="-20966" y="216681"/>
                  <a:pt x="-18123" y="162580"/>
                  <a:pt x="0" y="0"/>
                </a:cubicBezTo>
                <a:close/>
              </a:path>
            </a:pathLst>
          </a:custGeom>
          <a:noFill/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44714698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D978B13F-61BF-45AE-8A0E-1AE9C6596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5" y="2618168"/>
            <a:ext cx="5008889" cy="375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E24626BD-7BEE-4C3A-914E-AE68C3BCA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720" y="2793604"/>
            <a:ext cx="6054743" cy="340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37215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5095" y="820558"/>
            <a:ext cx="7134420" cy="530195"/>
          </a:xfrm>
        </p:spPr>
        <p:txBody>
          <a:bodyPr>
            <a:noAutofit/>
          </a:bodyPr>
          <a:lstStyle/>
          <a:p>
            <a:pPr algn="r"/>
            <a:r>
              <a:rPr lang="ru-RU" sz="4400" b="1" dirty="0">
                <a:solidFill>
                  <a:schemeClr val="bg1"/>
                </a:solidFill>
                <a:latin typeface="Segoe Print" panose="02000600000000000000" pitchFamily="2" charset="0"/>
              </a:rPr>
              <a:t>Требования к продукту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9E4252-FE9A-BBF0-6652-9255467A5DED}"/>
              </a:ext>
            </a:extLst>
          </p:cNvPr>
          <p:cNvSpPr txBox="1"/>
          <p:nvPr/>
        </p:nvSpPr>
        <p:spPr>
          <a:xfrm>
            <a:off x="1730449" y="4602988"/>
            <a:ext cx="85299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2D3047"/>
                </a:solidFill>
                <a:latin typeface="Cascadia Code SemiBold" panose="020B0609020000020004" pitchFamily="49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Зависимость дохода от проектов и образования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BCD6453-C784-4136-8920-876B9FF1C270}"/>
              </a:ext>
            </a:extLst>
          </p:cNvPr>
          <p:cNvSpPr/>
          <p:nvPr/>
        </p:nvSpPr>
        <p:spPr>
          <a:xfrm>
            <a:off x="2688260" y="557593"/>
            <a:ext cx="7134420" cy="914400"/>
          </a:xfrm>
          <a:custGeom>
            <a:avLst/>
            <a:gdLst>
              <a:gd name="connsiteX0" fmla="*/ 0 w 7134420"/>
              <a:gd name="connsiteY0" fmla="*/ 0 h 914400"/>
              <a:gd name="connsiteX1" fmla="*/ 791272 w 7134420"/>
              <a:gd name="connsiteY1" fmla="*/ 0 h 914400"/>
              <a:gd name="connsiteX2" fmla="*/ 1439856 w 7134420"/>
              <a:gd name="connsiteY2" fmla="*/ 0 h 914400"/>
              <a:gd name="connsiteX3" fmla="*/ 2159784 w 7134420"/>
              <a:gd name="connsiteY3" fmla="*/ 0 h 914400"/>
              <a:gd name="connsiteX4" fmla="*/ 2737023 w 7134420"/>
              <a:gd name="connsiteY4" fmla="*/ 0 h 914400"/>
              <a:gd name="connsiteX5" fmla="*/ 3456951 w 7134420"/>
              <a:gd name="connsiteY5" fmla="*/ 0 h 914400"/>
              <a:gd name="connsiteX6" fmla="*/ 3962846 w 7134420"/>
              <a:gd name="connsiteY6" fmla="*/ 0 h 914400"/>
              <a:gd name="connsiteX7" fmla="*/ 4540085 w 7134420"/>
              <a:gd name="connsiteY7" fmla="*/ 0 h 914400"/>
              <a:gd name="connsiteX8" fmla="*/ 5188669 w 7134420"/>
              <a:gd name="connsiteY8" fmla="*/ 0 h 914400"/>
              <a:gd name="connsiteX9" fmla="*/ 5837253 w 7134420"/>
              <a:gd name="connsiteY9" fmla="*/ 0 h 914400"/>
              <a:gd name="connsiteX10" fmla="*/ 6343148 w 7134420"/>
              <a:gd name="connsiteY10" fmla="*/ 0 h 914400"/>
              <a:gd name="connsiteX11" fmla="*/ 7134420 w 7134420"/>
              <a:gd name="connsiteY11" fmla="*/ 0 h 914400"/>
              <a:gd name="connsiteX12" fmla="*/ 7134420 w 7134420"/>
              <a:gd name="connsiteY12" fmla="*/ 475488 h 914400"/>
              <a:gd name="connsiteX13" fmla="*/ 7134420 w 7134420"/>
              <a:gd name="connsiteY13" fmla="*/ 914400 h 914400"/>
              <a:gd name="connsiteX14" fmla="*/ 6699869 w 7134420"/>
              <a:gd name="connsiteY14" fmla="*/ 914400 h 914400"/>
              <a:gd name="connsiteX15" fmla="*/ 6051285 w 7134420"/>
              <a:gd name="connsiteY15" fmla="*/ 914400 h 914400"/>
              <a:gd name="connsiteX16" fmla="*/ 5545390 w 7134420"/>
              <a:gd name="connsiteY16" fmla="*/ 914400 h 914400"/>
              <a:gd name="connsiteX17" fmla="*/ 5039495 w 7134420"/>
              <a:gd name="connsiteY17" fmla="*/ 914400 h 914400"/>
              <a:gd name="connsiteX18" fmla="*/ 4462255 w 7134420"/>
              <a:gd name="connsiteY18" fmla="*/ 914400 h 914400"/>
              <a:gd name="connsiteX19" fmla="*/ 3885016 w 7134420"/>
              <a:gd name="connsiteY19" fmla="*/ 914400 h 914400"/>
              <a:gd name="connsiteX20" fmla="*/ 3379121 w 7134420"/>
              <a:gd name="connsiteY20" fmla="*/ 914400 h 914400"/>
              <a:gd name="connsiteX21" fmla="*/ 2944570 w 7134420"/>
              <a:gd name="connsiteY21" fmla="*/ 914400 h 914400"/>
              <a:gd name="connsiteX22" fmla="*/ 2367330 w 7134420"/>
              <a:gd name="connsiteY22" fmla="*/ 914400 h 914400"/>
              <a:gd name="connsiteX23" fmla="*/ 1790091 w 7134420"/>
              <a:gd name="connsiteY23" fmla="*/ 914400 h 914400"/>
              <a:gd name="connsiteX24" fmla="*/ 998819 w 7134420"/>
              <a:gd name="connsiteY24" fmla="*/ 914400 h 914400"/>
              <a:gd name="connsiteX25" fmla="*/ 0 w 7134420"/>
              <a:gd name="connsiteY25" fmla="*/ 914400 h 914400"/>
              <a:gd name="connsiteX26" fmla="*/ 0 w 7134420"/>
              <a:gd name="connsiteY26" fmla="*/ 484632 h 914400"/>
              <a:gd name="connsiteX27" fmla="*/ 0 w 7134420"/>
              <a:gd name="connsiteY27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134420" h="914400" extrusionOk="0">
                <a:moveTo>
                  <a:pt x="0" y="0"/>
                </a:moveTo>
                <a:cubicBezTo>
                  <a:pt x="321259" y="30055"/>
                  <a:pt x="494031" y="5840"/>
                  <a:pt x="791272" y="0"/>
                </a:cubicBezTo>
                <a:cubicBezTo>
                  <a:pt x="1088513" y="-5840"/>
                  <a:pt x="1300025" y="-3248"/>
                  <a:pt x="1439856" y="0"/>
                </a:cubicBezTo>
                <a:cubicBezTo>
                  <a:pt x="1579687" y="3248"/>
                  <a:pt x="1819773" y="14607"/>
                  <a:pt x="2159784" y="0"/>
                </a:cubicBezTo>
                <a:cubicBezTo>
                  <a:pt x="2499795" y="-14607"/>
                  <a:pt x="2598115" y="24591"/>
                  <a:pt x="2737023" y="0"/>
                </a:cubicBezTo>
                <a:cubicBezTo>
                  <a:pt x="2875931" y="-24591"/>
                  <a:pt x="3254212" y="-10367"/>
                  <a:pt x="3456951" y="0"/>
                </a:cubicBezTo>
                <a:cubicBezTo>
                  <a:pt x="3659690" y="10367"/>
                  <a:pt x="3852616" y="7485"/>
                  <a:pt x="3962846" y="0"/>
                </a:cubicBezTo>
                <a:cubicBezTo>
                  <a:pt x="4073077" y="-7485"/>
                  <a:pt x="4285954" y="13401"/>
                  <a:pt x="4540085" y="0"/>
                </a:cubicBezTo>
                <a:cubicBezTo>
                  <a:pt x="4794216" y="-13401"/>
                  <a:pt x="4951443" y="18538"/>
                  <a:pt x="5188669" y="0"/>
                </a:cubicBezTo>
                <a:cubicBezTo>
                  <a:pt x="5425895" y="-18538"/>
                  <a:pt x="5547677" y="-8904"/>
                  <a:pt x="5837253" y="0"/>
                </a:cubicBezTo>
                <a:cubicBezTo>
                  <a:pt x="6126829" y="8904"/>
                  <a:pt x="6116869" y="13776"/>
                  <a:pt x="6343148" y="0"/>
                </a:cubicBezTo>
                <a:cubicBezTo>
                  <a:pt x="6569428" y="-13776"/>
                  <a:pt x="6859577" y="-27784"/>
                  <a:pt x="7134420" y="0"/>
                </a:cubicBezTo>
                <a:cubicBezTo>
                  <a:pt x="7118173" y="232949"/>
                  <a:pt x="7111256" y="263811"/>
                  <a:pt x="7134420" y="475488"/>
                </a:cubicBezTo>
                <a:cubicBezTo>
                  <a:pt x="7157584" y="687165"/>
                  <a:pt x="7139068" y="738554"/>
                  <a:pt x="7134420" y="914400"/>
                </a:cubicBezTo>
                <a:cubicBezTo>
                  <a:pt x="6994221" y="904445"/>
                  <a:pt x="6789543" y="916680"/>
                  <a:pt x="6699869" y="914400"/>
                </a:cubicBezTo>
                <a:cubicBezTo>
                  <a:pt x="6610195" y="912120"/>
                  <a:pt x="6308342" y="904986"/>
                  <a:pt x="6051285" y="914400"/>
                </a:cubicBezTo>
                <a:cubicBezTo>
                  <a:pt x="5794228" y="923814"/>
                  <a:pt x="5779789" y="933296"/>
                  <a:pt x="5545390" y="914400"/>
                </a:cubicBezTo>
                <a:cubicBezTo>
                  <a:pt x="5310991" y="895504"/>
                  <a:pt x="5243018" y="909676"/>
                  <a:pt x="5039495" y="914400"/>
                </a:cubicBezTo>
                <a:cubicBezTo>
                  <a:pt x="4835972" y="919124"/>
                  <a:pt x="4747231" y="896491"/>
                  <a:pt x="4462255" y="914400"/>
                </a:cubicBezTo>
                <a:cubicBezTo>
                  <a:pt x="4177279" y="932309"/>
                  <a:pt x="4127992" y="942193"/>
                  <a:pt x="3885016" y="914400"/>
                </a:cubicBezTo>
                <a:cubicBezTo>
                  <a:pt x="3642040" y="886607"/>
                  <a:pt x="3487158" y="923306"/>
                  <a:pt x="3379121" y="914400"/>
                </a:cubicBezTo>
                <a:cubicBezTo>
                  <a:pt x="3271084" y="905494"/>
                  <a:pt x="3098349" y="902250"/>
                  <a:pt x="2944570" y="914400"/>
                </a:cubicBezTo>
                <a:cubicBezTo>
                  <a:pt x="2790791" y="926550"/>
                  <a:pt x="2522112" y="920095"/>
                  <a:pt x="2367330" y="914400"/>
                </a:cubicBezTo>
                <a:cubicBezTo>
                  <a:pt x="2212548" y="908705"/>
                  <a:pt x="2055108" y="934571"/>
                  <a:pt x="1790091" y="914400"/>
                </a:cubicBezTo>
                <a:cubicBezTo>
                  <a:pt x="1525074" y="894229"/>
                  <a:pt x="1204236" y="921766"/>
                  <a:pt x="998819" y="914400"/>
                </a:cubicBezTo>
                <a:cubicBezTo>
                  <a:pt x="793402" y="907034"/>
                  <a:pt x="445312" y="936154"/>
                  <a:pt x="0" y="914400"/>
                </a:cubicBezTo>
                <a:cubicBezTo>
                  <a:pt x="-20818" y="714115"/>
                  <a:pt x="6316" y="694099"/>
                  <a:pt x="0" y="484632"/>
                </a:cubicBezTo>
                <a:cubicBezTo>
                  <a:pt x="-6316" y="275165"/>
                  <a:pt x="14337" y="102546"/>
                  <a:pt x="0" y="0"/>
                </a:cubicBezTo>
                <a:close/>
              </a:path>
            </a:pathLst>
          </a:custGeom>
          <a:noFill/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44714698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C67CB7-E93E-4B39-9DF3-3C7723D718E1}"/>
              </a:ext>
            </a:extLst>
          </p:cNvPr>
          <p:cNvSpPr txBox="1"/>
          <p:nvPr/>
        </p:nvSpPr>
        <p:spPr>
          <a:xfrm>
            <a:off x="1656021" y="1734958"/>
            <a:ext cx="60977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2D3047"/>
                </a:solidFill>
                <a:effectLst/>
                <a:uLnTx/>
                <a:uFillTx/>
                <a:latin typeface="Cascadia Code SemiBold" panose="020B0609020000020004" pitchFamily="49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Приятный дизайн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AB5883-285E-4798-BA55-0EFCA235F05D}"/>
              </a:ext>
            </a:extLst>
          </p:cNvPr>
          <p:cNvSpPr txBox="1"/>
          <p:nvPr/>
        </p:nvSpPr>
        <p:spPr>
          <a:xfrm>
            <a:off x="4975805" y="2496195"/>
            <a:ext cx="68739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2D3047"/>
                </a:solidFill>
                <a:effectLst/>
                <a:uLnTx/>
                <a:uFillTx/>
                <a:latin typeface="Cascadia Code SemiBold" panose="020B0609020000020004" pitchFamily="49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Спокойная ненавязчивая музыка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AA5E0B-2857-448E-A5EC-9E73FF8828BF}"/>
              </a:ext>
            </a:extLst>
          </p:cNvPr>
          <p:cNvSpPr txBox="1"/>
          <p:nvPr/>
        </p:nvSpPr>
        <p:spPr>
          <a:xfrm>
            <a:off x="1656021" y="3117121"/>
            <a:ext cx="79376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2D3047"/>
                </a:solidFill>
                <a:effectLst/>
                <a:uLnTx/>
                <a:uFillTx/>
                <a:latin typeface="Cascadia Code SemiBold" panose="020B0609020000020004" pitchFamily="49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Панель с текущими данными</a:t>
            </a:r>
            <a:endParaRPr lang="ru-RU" sz="2000" dirty="0"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D5DF07-18AE-453E-A073-5602BA229D5B}"/>
              </a:ext>
            </a:extLst>
          </p:cNvPr>
          <p:cNvSpPr txBox="1"/>
          <p:nvPr/>
        </p:nvSpPr>
        <p:spPr>
          <a:xfrm>
            <a:off x="5624855" y="3909747"/>
            <a:ext cx="60977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2D3047"/>
                </a:solidFill>
                <a:effectLst/>
                <a:uLnTx/>
                <a:uFillTx/>
                <a:latin typeface="Cascadia Code SemiBold" panose="020B0609020000020004" pitchFamily="49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Ячейки с разными функциями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12512F-5B6B-4857-BA79-973A52031F6A}"/>
              </a:ext>
            </a:extLst>
          </p:cNvPr>
          <p:cNvSpPr txBox="1"/>
          <p:nvPr/>
        </p:nvSpPr>
        <p:spPr>
          <a:xfrm>
            <a:off x="3806456" y="5519678"/>
            <a:ext cx="68668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2D3047"/>
                </a:solidFill>
                <a:effectLst/>
                <a:uLnTx/>
                <a:uFillTx/>
                <a:latin typeface="Cascadia Code SemiBold" panose="020B0609020000020004" pitchFamily="49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Наличие внезапных расходов и доходов</a:t>
            </a:r>
          </a:p>
        </p:txBody>
      </p:sp>
    </p:spTree>
    <p:extLst>
      <p:ext uri="{BB962C8B-B14F-4D97-AF65-F5344CB8AC3E}">
        <p14:creationId xmlns:p14="http://schemas.microsoft.com/office/powerpoint/2010/main" val="41373163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649" y="807976"/>
            <a:ext cx="7134420" cy="530195"/>
          </a:xfrm>
        </p:spPr>
        <p:txBody>
          <a:bodyPr>
            <a:noAutofit/>
          </a:bodyPr>
          <a:lstStyle/>
          <a:p>
            <a:pPr algn="r"/>
            <a:r>
              <a:rPr lang="ru-RU" sz="4400" b="1" dirty="0">
                <a:solidFill>
                  <a:schemeClr val="bg1"/>
                </a:solidFill>
                <a:latin typeface="Segoe Print" panose="02000600000000000000" pitchFamily="2" charset="0"/>
              </a:rPr>
              <a:t>Реализация проекта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39649" y="2143977"/>
            <a:ext cx="3325096" cy="10328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u="sng" dirty="0">
                <a:solidFill>
                  <a:srgbClr val="4449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Прототип</a:t>
            </a:r>
            <a:endParaRPr lang="ru-RU" u="sng" dirty="0">
              <a:solidFill>
                <a:srgbClr val="4449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252" y="3551676"/>
            <a:ext cx="5674492" cy="314155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F02EEE9-9B8D-41C3-A9B8-53800A0703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7258" y="1736524"/>
            <a:ext cx="5447664" cy="3060001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6E602FC-9247-4537-8AAC-439BBB9D15B3}"/>
              </a:ext>
            </a:extLst>
          </p:cNvPr>
          <p:cNvSpPr/>
          <p:nvPr/>
        </p:nvSpPr>
        <p:spPr>
          <a:xfrm>
            <a:off x="2688260" y="557593"/>
            <a:ext cx="7134420" cy="914400"/>
          </a:xfrm>
          <a:custGeom>
            <a:avLst/>
            <a:gdLst>
              <a:gd name="connsiteX0" fmla="*/ 0 w 7134420"/>
              <a:gd name="connsiteY0" fmla="*/ 0 h 914400"/>
              <a:gd name="connsiteX1" fmla="*/ 791272 w 7134420"/>
              <a:gd name="connsiteY1" fmla="*/ 0 h 914400"/>
              <a:gd name="connsiteX2" fmla="*/ 1439856 w 7134420"/>
              <a:gd name="connsiteY2" fmla="*/ 0 h 914400"/>
              <a:gd name="connsiteX3" fmla="*/ 2159784 w 7134420"/>
              <a:gd name="connsiteY3" fmla="*/ 0 h 914400"/>
              <a:gd name="connsiteX4" fmla="*/ 2737023 w 7134420"/>
              <a:gd name="connsiteY4" fmla="*/ 0 h 914400"/>
              <a:gd name="connsiteX5" fmla="*/ 3456951 w 7134420"/>
              <a:gd name="connsiteY5" fmla="*/ 0 h 914400"/>
              <a:gd name="connsiteX6" fmla="*/ 3962846 w 7134420"/>
              <a:gd name="connsiteY6" fmla="*/ 0 h 914400"/>
              <a:gd name="connsiteX7" fmla="*/ 4540085 w 7134420"/>
              <a:gd name="connsiteY7" fmla="*/ 0 h 914400"/>
              <a:gd name="connsiteX8" fmla="*/ 5188669 w 7134420"/>
              <a:gd name="connsiteY8" fmla="*/ 0 h 914400"/>
              <a:gd name="connsiteX9" fmla="*/ 5837253 w 7134420"/>
              <a:gd name="connsiteY9" fmla="*/ 0 h 914400"/>
              <a:gd name="connsiteX10" fmla="*/ 6343148 w 7134420"/>
              <a:gd name="connsiteY10" fmla="*/ 0 h 914400"/>
              <a:gd name="connsiteX11" fmla="*/ 7134420 w 7134420"/>
              <a:gd name="connsiteY11" fmla="*/ 0 h 914400"/>
              <a:gd name="connsiteX12" fmla="*/ 7134420 w 7134420"/>
              <a:gd name="connsiteY12" fmla="*/ 475488 h 914400"/>
              <a:gd name="connsiteX13" fmla="*/ 7134420 w 7134420"/>
              <a:gd name="connsiteY13" fmla="*/ 914400 h 914400"/>
              <a:gd name="connsiteX14" fmla="*/ 6699869 w 7134420"/>
              <a:gd name="connsiteY14" fmla="*/ 914400 h 914400"/>
              <a:gd name="connsiteX15" fmla="*/ 6051285 w 7134420"/>
              <a:gd name="connsiteY15" fmla="*/ 914400 h 914400"/>
              <a:gd name="connsiteX16" fmla="*/ 5545390 w 7134420"/>
              <a:gd name="connsiteY16" fmla="*/ 914400 h 914400"/>
              <a:gd name="connsiteX17" fmla="*/ 5039495 w 7134420"/>
              <a:gd name="connsiteY17" fmla="*/ 914400 h 914400"/>
              <a:gd name="connsiteX18" fmla="*/ 4462255 w 7134420"/>
              <a:gd name="connsiteY18" fmla="*/ 914400 h 914400"/>
              <a:gd name="connsiteX19" fmla="*/ 3885016 w 7134420"/>
              <a:gd name="connsiteY19" fmla="*/ 914400 h 914400"/>
              <a:gd name="connsiteX20" fmla="*/ 3379121 w 7134420"/>
              <a:gd name="connsiteY20" fmla="*/ 914400 h 914400"/>
              <a:gd name="connsiteX21" fmla="*/ 2944570 w 7134420"/>
              <a:gd name="connsiteY21" fmla="*/ 914400 h 914400"/>
              <a:gd name="connsiteX22" fmla="*/ 2367330 w 7134420"/>
              <a:gd name="connsiteY22" fmla="*/ 914400 h 914400"/>
              <a:gd name="connsiteX23" fmla="*/ 1790091 w 7134420"/>
              <a:gd name="connsiteY23" fmla="*/ 914400 h 914400"/>
              <a:gd name="connsiteX24" fmla="*/ 998819 w 7134420"/>
              <a:gd name="connsiteY24" fmla="*/ 914400 h 914400"/>
              <a:gd name="connsiteX25" fmla="*/ 0 w 7134420"/>
              <a:gd name="connsiteY25" fmla="*/ 914400 h 914400"/>
              <a:gd name="connsiteX26" fmla="*/ 0 w 7134420"/>
              <a:gd name="connsiteY26" fmla="*/ 484632 h 914400"/>
              <a:gd name="connsiteX27" fmla="*/ 0 w 7134420"/>
              <a:gd name="connsiteY27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134420" h="914400" extrusionOk="0">
                <a:moveTo>
                  <a:pt x="0" y="0"/>
                </a:moveTo>
                <a:cubicBezTo>
                  <a:pt x="321259" y="30055"/>
                  <a:pt x="494031" y="5840"/>
                  <a:pt x="791272" y="0"/>
                </a:cubicBezTo>
                <a:cubicBezTo>
                  <a:pt x="1088513" y="-5840"/>
                  <a:pt x="1300025" y="-3248"/>
                  <a:pt x="1439856" y="0"/>
                </a:cubicBezTo>
                <a:cubicBezTo>
                  <a:pt x="1579687" y="3248"/>
                  <a:pt x="1819773" y="14607"/>
                  <a:pt x="2159784" y="0"/>
                </a:cubicBezTo>
                <a:cubicBezTo>
                  <a:pt x="2499795" y="-14607"/>
                  <a:pt x="2598115" y="24591"/>
                  <a:pt x="2737023" y="0"/>
                </a:cubicBezTo>
                <a:cubicBezTo>
                  <a:pt x="2875931" y="-24591"/>
                  <a:pt x="3254212" y="-10367"/>
                  <a:pt x="3456951" y="0"/>
                </a:cubicBezTo>
                <a:cubicBezTo>
                  <a:pt x="3659690" y="10367"/>
                  <a:pt x="3852616" y="7485"/>
                  <a:pt x="3962846" y="0"/>
                </a:cubicBezTo>
                <a:cubicBezTo>
                  <a:pt x="4073077" y="-7485"/>
                  <a:pt x="4285954" y="13401"/>
                  <a:pt x="4540085" y="0"/>
                </a:cubicBezTo>
                <a:cubicBezTo>
                  <a:pt x="4794216" y="-13401"/>
                  <a:pt x="4951443" y="18538"/>
                  <a:pt x="5188669" y="0"/>
                </a:cubicBezTo>
                <a:cubicBezTo>
                  <a:pt x="5425895" y="-18538"/>
                  <a:pt x="5547677" y="-8904"/>
                  <a:pt x="5837253" y="0"/>
                </a:cubicBezTo>
                <a:cubicBezTo>
                  <a:pt x="6126829" y="8904"/>
                  <a:pt x="6116869" y="13776"/>
                  <a:pt x="6343148" y="0"/>
                </a:cubicBezTo>
                <a:cubicBezTo>
                  <a:pt x="6569428" y="-13776"/>
                  <a:pt x="6859577" y="-27784"/>
                  <a:pt x="7134420" y="0"/>
                </a:cubicBezTo>
                <a:cubicBezTo>
                  <a:pt x="7118173" y="232949"/>
                  <a:pt x="7111256" y="263811"/>
                  <a:pt x="7134420" y="475488"/>
                </a:cubicBezTo>
                <a:cubicBezTo>
                  <a:pt x="7157584" y="687165"/>
                  <a:pt x="7139068" y="738554"/>
                  <a:pt x="7134420" y="914400"/>
                </a:cubicBezTo>
                <a:cubicBezTo>
                  <a:pt x="6994221" y="904445"/>
                  <a:pt x="6789543" y="916680"/>
                  <a:pt x="6699869" y="914400"/>
                </a:cubicBezTo>
                <a:cubicBezTo>
                  <a:pt x="6610195" y="912120"/>
                  <a:pt x="6308342" y="904986"/>
                  <a:pt x="6051285" y="914400"/>
                </a:cubicBezTo>
                <a:cubicBezTo>
                  <a:pt x="5794228" y="923814"/>
                  <a:pt x="5779789" y="933296"/>
                  <a:pt x="5545390" y="914400"/>
                </a:cubicBezTo>
                <a:cubicBezTo>
                  <a:pt x="5310991" y="895504"/>
                  <a:pt x="5243018" y="909676"/>
                  <a:pt x="5039495" y="914400"/>
                </a:cubicBezTo>
                <a:cubicBezTo>
                  <a:pt x="4835972" y="919124"/>
                  <a:pt x="4747231" y="896491"/>
                  <a:pt x="4462255" y="914400"/>
                </a:cubicBezTo>
                <a:cubicBezTo>
                  <a:pt x="4177279" y="932309"/>
                  <a:pt x="4127992" y="942193"/>
                  <a:pt x="3885016" y="914400"/>
                </a:cubicBezTo>
                <a:cubicBezTo>
                  <a:pt x="3642040" y="886607"/>
                  <a:pt x="3487158" y="923306"/>
                  <a:pt x="3379121" y="914400"/>
                </a:cubicBezTo>
                <a:cubicBezTo>
                  <a:pt x="3271084" y="905494"/>
                  <a:pt x="3098349" y="902250"/>
                  <a:pt x="2944570" y="914400"/>
                </a:cubicBezTo>
                <a:cubicBezTo>
                  <a:pt x="2790791" y="926550"/>
                  <a:pt x="2522112" y="920095"/>
                  <a:pt x="2367330" y="914400"/>
                </a:cubicBezTo>
                <a:cubicBezTo>
                  <a:pt x="2212548" y="908705"/>
                  <a:pt x="2055108" y="934571"/>
                  <a:pt x="1790091" y="914400"/>
                </a:cubicBezTo>
                <a:cubicBezTo>
                  <a:pt x="1525074" y="894229"/>
                  <a:pt x="1204236" y="921766"/>
                  <a:pt x="998819" y="914400"/>
                </a:cubicBezTo>
                <a:cubicBezTo>
                  <a:pt x="793402" y="907034"/>
                  <a:pt x="445312" y="936154"/>
                  <a:pt x="0" y="914400"/>
                </a:cubicBezTo>
                <a:cubicBezTo>
                  <a:pt x="-20818" y="714115"/>
                  <a:pt x="6316" y="694099"/>
                  <a:pt x="0" y="484632"/>
                </a:cubicBezTo>
                <a:cubicBezTo>
                  <a:pt x="-6316" y="275165"/>
                  <a:pt x="14337" y="102546"/>
                  <a:pt x="0" y="0"/>
                </a:cubicBezTo>
                <a:close/>
              </a:path>
            </a:pathLst>
          </a:custGeom>
          <a:noFill/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44714698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930776899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1020</TotalTime>
  <Words>280</Words>
  <Application>Microsoft Office PowerPoint</Application>
  <PresentationFormat>Широкоэкранный</PresentationFormat>
  <Paragraphs>79</Paragraphs>
  <Slides>13</Slides>
  <Notes>11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13</vt:i4>
      </vt:variant>
    </vt:vector>
  </HeadingPairs>
  <TitlesOfParts>
    <vt:vector size="22" baseType="lpstr">
      <vt:lpstr>Arial</vt:lpstr>
      <vt:lpstr>Calibri</vt:lpstr>
      <vt:lpstr>Calibri Light</vt:lpstr>
      <vt:lpstr>Cascadia Code SemiBold</vt:lpstr>
      <vt:lpstr>Cascadia Code SemiLight</vt:lpstr>
      <vt:lpstr>Segoe Print</vt:lpstr>
      <vt:lpstr>Segoe UI Historic</vt:lpstr>
      <vt:lpstr>1_Тема Office</vt:lpstr>
      <vt:lpstr>Тема Office</vt:lpstr>
      <vt:lpstr>Игра-симулятор ИТ-компании</vt:lpstr>
      <vt:lpstr>Наша команда</vt:lpstr>
      <vt:lpstr>Идея проекта</vt:lpstr>
      <vt:lpstr>Цель проекта</vt:lpstr>
      <vt:lpstr>Основные задачи</vt:lpstr>
      <vt:lpstr>Целевая аудитория</vt:lpstr>
      <vt:lpstr>Анализ конкурентов</vt:lpstr>
      <vt:lpstr>Требования к продукту</vt:lpstr>
      <vt:lpstr>Реализация проекта</vt:lpstr>
      <vt:lpstr>Реализация проекта</vt:lpstr>
      <vt:lpstr>Технологический стек</vt:lpstr>
      <vt:lpstr>Заключение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Рецензент</dc:creator>
  <cp:lastModifiedBy>Морозова Анастасия Максимовна</cp:lastModifiedBy>
  <cp:revision>68</cp:revision>
  <dcterms:created xsi:type="dcterms:W3CDTF">2017-10-21T13:35:42Z</dcterms:created>
  <dcterms:modified xsi:type="dcterms:W3CDTF">2022-06-16T16:37:03Z</dcterms:modified>
</cp:coreProperties>
</file>