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1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9" r:id="rId4"/>
    <p:sldId id="258" r:id="rId5"/>
    <p:sldId id="260" r:id="rId6"/>
    <p:sldId id="265" r:id="rId7"/>
    <p:sldId id="263" r:id="rId8"/>
    <p:sldId id="261" r:id="rId9"/>
    <p:sldId id="262" r:id="rId10"/>
    <p:sldId id="268" r:id="rId11"/>
    <p:sldId id="264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8" autoAdjust="0"/>
    <p:restoredTop sz="94660"/>
  </p:normalViewPr>
  <p:slideViewPr>
    <p:cSldViewPr snapToGrid="0">
      <p:cViewPr varScale="1">
        <p:scale>
          <a:sx n="82" d="100"/>
          <a:sy n="82" d="100"/>
        </p:scale>
        <p:origin x="47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file:///C:\Users\user\Downloads\&#1082;&#1088;.jpg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file:///C:\Users\user\Downloads\&#1082;&#1088;.jpg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F95415-31EE-420F-B680-A322326DC65D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</dgm:pt>
    <dgm:pt modelId="{116B8C81-CA5C-4BE8-9769-F42C01127004}">
      <dgm:prSet phldrT="[Текст]"/>
      <dgm:spPr/>
      <dgm:t>
        <a:bodyPr/>
        <a:lstStyle/>
        <a:p>
          <a:r>
            <a:rPr lang="ru-RU" dirty="0"/>
            <a:t>           </a:t>
          </a:r>
          <a:r>
            <a:rPr lang="en-US" dirty="0" err="1"/>
            <a:t>Qr</a:t>
          </a:r>
          <a:r>
            <a:rPr lang="en-US" dirty="0"/>
            <a:t> </a:t>
          </a:r>
          <a:r>
            <a:rPr lang="ru-RU" dirty="0"/>
            <a:t>код </a:t>
          </a:r>
        </a:p>
      </dgm:t>
    </dgm:pt>
    <dgm:pt modelId="{516DAD66-A668-4A1B-83E8-FDA189F35962}" type="parTrans" cxnId="{09C15D77-54D7-49C1-B6BC-E906F342E922}">
      <dgm:prSet/>
      <dgm:spPr/>
      <dgm:t>
        <a:bodyPr/>
        <a:lstStyle/>
        <a:p>
          <a:endParaRPr lang="ru-RU"/>
        </a:p>
      </dgm:t>
    </dgm:pt>
    <dgm:pt modelId="{355BE471-CF32-4CF6-8459-FEE46D1FB314}" type="sibTrans" cxnId="{09C15D77-54D7-49C1-B6BC-E906F342E922}">
      <dgm:prSet/>
      <dgm:spPr/>
      <dgm:t>
        <a:bodyPr/>
        <a:lstStyle/>
        <a:p>
          <a:endParaRPr lang="ru-RU"/>
        </a:p>
      </dgm:t>
    </dgm:pt>
    <dgm:pt modelId="{0B32E624-D12A-4EB0-A974-2919F7BDB767}" type="pres">
      <dgm:prSet presAssocID="{7BF95415-31EE-420F-B680-A322326DC65D}" presName="Name0" presStyleCnt="0">
        <dgm:presLayoutVars>
          <dgm:dir/>
        </dgm:presLayoutVars>
      </dgm:prSet>
      <dgm:spPr/>
    </dgm:pt>
    <dgm:pt modelId="{293DDB1F-32E8-4B6A-8E0D-593B425F0025}" type="pres">
      <dgm:prSet presAssocID="{116B8C81-CA5C-4BE8-9769-F42C01127004}" presName="composite" presStyleCnt="0"/>
      <dgm:spPr/>
    </dgm:pt>
    <dgm:pt modelId="{86D0C5D8-B6D2-4722-8BBD-B9644962717F}" type="pres">
      <dgm:prSet presAssocID="{116B8C81-CA5C-4BE8-9769-F42C01127004}" presName="rect2" presStyleLbl="revTx" presStyleIdx="0" presStyleCnt="1">
        <dgm:presLayoutVars>
          <dgm:bulletEnabled val="1"/>
        </dgm:presLayoutVars>
      </dgm:prSet>
      <dgm:spPr/>
    </dgm:pt>
    <dgm:pt modelId="{9337C7CF-8742-4868-A2CC-11098AE88F9A}" type="pres">
      <dgm:prSet presAssocID="{116B8C81-CA5C-4BE8-9769-F42C01127004}" presName="rect1" presStyleLbl="alignImgPlace1" presStyleIdx="0" presStyleCnt="1"/>
      <dgm:spPr>
        <a:blipFill>
          <a:blip xmlns:r="http://schemas.openxmlformats.org/officeDocument/2006/relationships" r:link="rId1"/>
          <a:srcRect/>
          <a:stretch>
            <a:fillRect/>
          </a:stretch>
        </a:blipFill>
      </dgm:spPr>
    </dgm:pt>
  </dgm:ptLst>
  <dgm:cxnLst>
    <dgm:cxn modelId="{31CAF118-326F-4443-A016-8F086A97C6D1}" type="presOf" srcId="{7BF95415-31EE-420F-B680-A322326DC65D}" destId="{0B32E624-D12A-4EB0-A974-2919F7BDB767}" srcOrd="0" destOrd="0" presId="urn:microsoft.com/office/officeart/2008/layout/PictureGrid"/>
    <dgm:cxn modelId="{09C15D77-54D7-49C1-B6BC-E906F342E922}" srcId="{7BF95415-31EE-420F-B680-A322326DC65D}" destId="{116B8C81-CA5C-4BE8-9769-F42C01127004}" srcOrd="0" destOrd="0" parTransId="{516DAD66-A668-4A1B-83E8-FDA189F35962}" sibTransId="{355BE471-CF32-4CF6-8459-FEE46D1FB314}"/>
    <dgm:cxn modelId="{BDA7498A-1A13-430C-B5CF-70ED344A5352}" type="presOf" srcId="{116B8C81-CA5C-4BE8-9769-F42C01127004}" destId="{86D0C5D8-B6D2-4722-8BBD-B9644962717F}" srcOrd="0" destOrd="0" presId="urn:microsoft.com/office/officeart/2008/layout/PictureGrid"/>
    <dgm:cxn modelId="{9318A251-B721-4F4B-A015-661AE00CFED2}" type="presParOf" srcId="{0B32E624-D12A-4EB0-A974-2919F7BDB767}" destId="{293DDB1F-32E8-4B6A-8E0D-593B425F0025}" srcOrd="0" destOrd="0" presId="urn:microsoft.com/office/officeart/2008/layout/PictureGrid"/>
    <dgm:cxn modelId="{7E6E6061-3EA6-4542-9E82-209C89A2815C}" type="presParOf" srcId="{293DDB1F-32E8-4B6A-8E0D-593B425F0025}" destId="{86D0C5D8-B6D2-4722-8BBD-B9644962717F}" srcOrd="0" destOrd="0" presId="urn:microsoft.com/office/officeart/2008/layout/PictureGrid"/>
    <dgm:cxn modelId="{48505345-4F74-4ABE-BE11-3A9681666332}" type="presParOf" srcId="{293DDB1F-32E8-4B6A-8E0D-593B425F0025}" destId="{9337C7CF-8742-4868-A2CC-11098AE88F9A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D0C5D8-B6D2-4722-8BBD-B9644962717F}">
      <dsp:nvSpPr>
        <dsp:cNvPr id="0" name=""/>
        <dsp:cNvSpPr/>
      </dsp:nvSpPr>
      <dsp:spPr>
        <a:xfrm>
          <a:off x="1042979" y="186423"/>
          <a:ext cx="3027578" cy="454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2870" rIns="102870" bIns="0" numCol="1" spcCol="1270" anchor="b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           </a:t>
          </a:r>
          <a:r>
            <a:rPr lang="en-US" sz="2700" kern="1200" dirty="0" err="1"/>
            <a:t>Qr</a:t>
          </a:r>
          <a:r>
            <a:rPr lang="en-US" sz="2700" kern="1200" dirty="0"/>
            <a:t> </a:t>
          </a:r>
          <a:r>
            <a:rPr lang="ru-RU" sz="2700" kern="1200" dirty="0"/>
            <a:t>код </a:t>
          </a:r>
        </a:p>
      </dsp:txBody>
      <dsp:txXfrm>
        <a:off x="1042979" y="186423"/>
        <a:ext cx="3027578" cy="454136"/>
      </dsp:txXfrm>
    </dsp:sp>
    <dsp:sp modelId="{9337C7CF-8742-4868-A2CC-11098AE88F9A}">
      <dsp:nvSpPr>
        <dsp:cNvPr id="0" name=""/>
        <dsp:cNvSpPr/>
      </dsp:nvSpPr>
      <dsp:spPr>
        <a:xfrm>
          <a:off x="1042979" y="786498"/>
          <a:ext cx="3027578" cy="3027578"/>
        </a:xfrm>
        <a:prstGeom prst="rect">
          <a:avLst/>
        </a:prstGeom>
        <a:blipFill>
          <a:blip xmlns:r="http://schemas.openxmlformats.org/officeDocument/2006/relationships" r:link="rId1"/>
          <a:srcRect/>
          <a:stretch>
            <a:fillRect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10C1AD6-4A64-416B-A981-11CF0F2404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5B78558-A15F-49BC-A12E-BB717EBDBD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E6F86-6D5B-433F-BE0C-178AE8DEE721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75815EE-AD3C-42D1-9F39-E2276E57EC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B2B4A13-A8FF-4159-816C-AA24FD1DBA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FA0C1-8334-42F9-822D-647468D03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4241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B9D118-064A-4BF5-894D-E63339C7FD1B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5E3F7-0A75-485F-BA32-5B76DF863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2300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5E3F7-0A75-485F-BA32-5B76DF863F6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663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584734E-8B30-45F9-A5CA-165708BFD5E9}" type="datetime1">
              <a:rPr lang="en-US" smtClean="0"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603587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F385-1E98-40F4-9F95-F4AEA0A7840D}" type="datetime1">
              <a:rPr lang="en-US" smtClean="0"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38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F958C9-CDC2-4B3C-B211-304246043EDE}" type="datetime1">
              <a:rPr lang="en-US" smtClean="0"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600237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E1A20-ACC6-49EF-863A-65EE8798CF8A}" type="datetime1">
              <a:rPr lang="en-US" smtClean="0"/>
              <a:t>6/13/2022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637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EF885-D939-41D4-8B82-9FA3C4F62841}" type="datetime1">
              <a:rPr lang="en-US" smtClean="0"/>
              <a:t>6/13/2022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1678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E0C2-2AA4-4649-803A-B9753BF7BBEF}" type="datetime1">
              <a:rPr lang="en-US" smtClean="0"/>
              <a:t>6/13/2022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D30239C7-3996-4A00-9A57-BFE5E07131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05063" y="2663825"/>
            <a:ext cx="8362950" cy="31956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82376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D055AF-691A-4696-A7DE-B691B74E4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490F63C-CC74-4601-AC8C-BBCED1DB0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A60B-94B9-4BCA-9F5B-FD436DC7B2CE}" type="datetime1">
              <a:rPr lang="en-US" smtClean="0"/>
              <a:t>6/13/2022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97156D4-D058-40FF-8B61-611FA2ACF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654E772-444F-4107-893A-ECC115C0B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D625C410-B57A-4B66-B426-1B70BFCCFB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90650" y="2352583"/>
            <a:ext cx="9601200" cy="1979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5BF59F0E-ECE8-4ABD-8C51-2965B3B1710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64311" y="4513185"/>
            <a:ext cx="2698811" cy="180771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136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8B242A-E2E7-4E46-8E04-B2768640B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48F00-18D1-4CA1-8D23-94DB6D3A2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B5215-67A4-4807-ADA4-FFB54314399E}" type="datetime1">
              <a:rPr lang="en-US" smtClean="0"/>
              <a:t>6/13/2022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C705C0D-5F01-461F-93DD-E45ABE336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8C94EE4-3F94-4F0B-9D8D-BDF23F76E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6693A900-84DB-4F7E-8BFE-A1E7AE1C01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1134" y="2171700"/>
            <a:ext cx="5113538" cy="400050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74AA802C-9836-43A5-8921-6255953F50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74672" y="2171699"/>
            <a:ext cx="5832629" cy="40004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39150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E61695-7B98-466D-8002-755A999D1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BD2A11C-5150-4F1C-8495-1066A50D5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4D82-0DE5-4747-AE7A-3E5B56977697}" type="datetime1">
              <a:rPr lang="en-US" smtClean="0"/>
              <a:t>6/13/2022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77D351B-C2D9-4D25-B48A-D2E10F7D3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0029EA-8567-44D9-AB9E-0F2A15E1B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08CBDF5A-E194-455B-9A31-DFF12B4543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0188" y="2797175"/>
            <a:ext cx="1393825" cy="1685925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0DFCE081-90A4-47B4-B632-30741D03F9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80570" y="2826025"/>
            <a:ext cx="1393825" cy="1685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FB7F3FB7-1B72-4C75-A752-3B5E0E9123D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53957" y="2826025"/>
            <a:ext cx="1393825" cy="1685925"/>
          </a:xfrm>
        </p:spPr>
        <p:txBody>
          <a:bodyPr/>
          <a:lstStyle/>
          <a:p>
            <a:endParaRPr lang="ru-RU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8FA935CE-05BD-47A6-B0BF-96563A388F2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60373" y="2826025"/>
            <a:ext cx="1393825" cy="16859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2E2DCE5E-0406-4054-BC21-492BF47686B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551395" y="2826026"/>
            <a:ext cx="1322772" cy="168592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842768B0-F569-4ACD-83E7-DC2F920D92C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41033" y="4829174"/>
            <a:ext cx="1958989" cy="13430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76AEA368-519C-47EA-B583-7D0FD01DB31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88924" y="4829173"/>
            <a:ext cx="1958989" cy="13430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F19FB163-6F42-4549-87D1-39DAA7AD98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41507" y="4829173"/>
            <a:ext cx="1775533" cy="13430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909ABB6F-698B-403A-8FE6-BD4B0DEB515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091481" y="4838772"/>
            <a:ext cx="1872224" cy="13430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0A5012D4-1840-45CE-B6BD-F71D52FE8B2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432489" y="4838772"/>
            <a:ext cx="1753318" cy="131921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35135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2A59E738-AA0A-49A6-AB68-7BB012AF6EB8}" type="datetime1">
              <a:rPr lang="en-US" smtClean="0"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2626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9" r:id="rId7"/>
    <p:sldLayoutId id="2147483880" r:id="rId8"/>
    <p:sldLayoutId id="2147483878" r:id="rId9"/>
  </p:sldLayoutIdLst>
  <p:hf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disk.yandex.ru/d/rTm_eYc6Wu4OuQ" TargetMode="Externa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9D9D6BF1-DFF2-4526-9D13-BF339D8C4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A54D4DB6-FB18-4CAE-8905-E0053C925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1DBD6488-9429-4FFA-8AE8-C4022C39B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pic>
        <p:nvPicPr>
          <p:cNvPr id="3" name="Picture 2" descr="Цифровое глобус">
            <a:extLst>
              <a:ext uri="{FF2B5EF4-FFF2-40B4-BE49-F238E27FC236}">
                <a16:creationId xmlns:a16="http://schemas.microsoft.com/office/drawing/2014/main" id="{8D97065D-6764-AE6C-D64D-E0B55DA972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EF1A96B9-F717-4812-9DB0-C99D99462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560" y="1137137"/>
            <a:ext cx="9867482" cy="4570327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6">
            <a:extLst>
              <a:ext uri="{FF2B5EF4-FFF2-40B4-BE49-F238E27FC236}">
                <a16:creationId xmlns:a16="http://schemas.microsoft.com/office/drawing/2014/main" id="{226038F9-8CE0-4A41-9EF0-3A27023DE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47" name="Freeform 6">
            <a:extLst>
              <a:ext uri="{FF2B5EF4-FFF2-40B4-BE49-F238E27FC236}">
                <a16:creationId xmlns:a16="http://schemas.microsoft.com/office/drawing/2014/main" id="{BB5C5996-5C1E-4768-90AE-87BED835C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E794FC-AF39-49E9-BCCE-2A23A69AB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128" y="1788454"/>
            <a:ext cx="8361229" cy="20982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cap="all" dirty="0" err="1"/>
              <a:t>Образовательная</a:t>
            </a:r>
            <a:r>
              <a:rPr lang="en-US" sz="2800" cap="all" dirty="0"/>
              <a:t> </a:t>
            </a:r>
            <a:r>
              <a:rPr lang="en-US" sz="2800" cap="all" dirty="0" err="1"/>
              <a:t>игра</a:t>
            </a:r>
            <a:r>
              <a:rPr lang="en-US" sz="2800" cap="all" dirty="0"/>
              <a:t> </a:t>
            </a:r>
            <a:r>
              <a:rPr lang="en-US" sz="2800" cap="all" dirty="0" err="1"/>
              <a:t>по</a:t>
            </a:r>
            <a:r>
              <a:rPr lang="en-US" sz="2800" cap="all" dirty="0"/>
              <a:t> </a:t>
            </a:r>
            <a:r>
              <a:rPr lang="en-US" sz="2800" cap="all" dirty="0" err="1"/>
              <a:t>информационной</a:t>
            </a:r>
            <a:r>
              <a:rPr lang="en-US" sz="2800" cap="all" dirty="0"/>
              <a:t> </a:t>
            </a:r>
            <a:r>
              <a:rPr lang="en-US" sz="2800" cap="all" dirty="0" err="1"/>
              <a:t>безопасноти</a:t>
            </a:r>
            <a:br>
              <a:rPr lang="ru-RU" sz="2800" cap="all" dirty="0"/>
            </a:br>
            <a:r>
              <a:rPr lang="ru-RU" sz="2800" cap="all" dirty="0"/>
              <a:t>команда</a:t>
            </a:r>
            <a:r>
              <a:rPr lang="en-US" sz="2800" cap="all" dirty="0"/>
              <a:t> : </a:t>
            </a:r>
            <a:r>
              <a:rPr lang="ru-RU" sz="2800" cap="all" dirty="0"/>
              <a:t>«</a:t>
            </a:r>
            <a:r>
              <a:rPr lang="en-US" sz="2800" cap="all" dirty="0"/>
              <a:t>doom</a:t>
            </a:r>
            <a:r>
              <a:rPr lang="ru-RU" sz="2800" cap="all" dirty="0" err="1"/>
              <a:t>щики</a:t>
            </a:r>
            <a:r>
              <a:rPr lang="ru-RU" sz="2800" cap="all" dirty="0"/>
              <a:t>»</a:t>
            </a:r>
            <a:br>
              <a:rPr lang="ru-RU" sz="2800" cap="all" dirty="0"/>
            </a:br>
            <a:r>
              <a:rPr lang="ru-RU" sz="2800" cap="all" dirty="0"/>
              <a:t>куратор</a:t>
            </a:r>
            <a:r>
              <a:rPr lang="en-US" sz="2800" cap="all" dirty="0"/>
              <a:t> : </a:t>
            </a:r>
            <a:r>
              <a:rPr lang="ru-RU" sz="2800" cap="all" dirty="0"/>
              <a:t> </a:t>
            </a:r>
            <a:r>
              <a:rPr lang="ru-RU" sz="2800" cap="all" dirty="0" err="1"/>
              <a:t>спиричева</a:t>
            </a:r>
            <a:r>
              <a:rPr lang="ru-RU" sz="2800" cap="all" dirty="0"/>
              <a:t> </a:t>
            </a:r>
            <a:r>
              <a:rPr lang="ru-RU" sz="2800" cap="all" dirty="0" err="1"/>
              <a:t>наталия</a:t>
            </a:r>
            <a:r>
              <a:rPr lang="ru-RU" sz="2800" cap="all" dirty="0"/>
              <a:t> </a:t>
            </a:r>
            <a:r>
              <a:rPr lang="ru-RU" sz="2800" cap="all" dirty="0" err="1"/>
              <a:t>рахматулловна</a:t>
            </a:r>
            <a:endParaRPr lang="en-US" sz="2800" cap="all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3895BD4-B762-443D-B9A6-1EF9C0786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2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98C720-3F7F-40CE-82E1-9F3145C8A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Наша игра разработана с помощью среды разработки </a:t>
            </a:r>
            <a:r>
              <a:rPr lang="en-US" sz="2800" dirty="0"/>
              <a:t>Unity </a:t>
            </a:r>
            <a:r>
              <a:rPr lang="ru-RU" sz="2800" dirty="0"/>
              <a:t>и языка программирования </a:t>
            </a:r>
            <a:r>
              <a:rPr lang="en-US" sz="2800" dirty="0"/>
              <a:t>C#.</a:t>
            </a:r>
            <a:endParaRPr lang="ru-RU" sz="2800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48D3DBA0-815D-418F-8E84-508FC0C46F6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4987" y="2286000"/>
            <a:ext cx="3581400" cy="3581400"/>
          </a:xfr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B61EAD05-56E7-4D4D-B223-7B5C8E001B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139" y="2062065"/>
            <a:ext cx="6601928" cy="3713584"/>
          </a:xfr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69F06E6-2F82-4321-AEF0-813B07D15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72775" y="6453386"/>
            <a:ext cx="1596292" cy="404614"/>
          </a:xfrm>
        </p:spPr>
        <p:txBody>
          <a:bodyPr/>
          <a:lstStyle/>
          <a:p>
            <a:r>
              <a:rPr lang="ru-RU" sz="1800" dirty="0"/>
              <a:t>10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706981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2E83FE-C274-4FAF-891E-706366698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   Функционал игры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FCAFF2-C9A9-44B7-BF0B-D5A92ACCE4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Подробнее про функционал и про возможности</a:t>
            </a:r>
            <a:r>
              <a:rPr lang="en-US" dirty="0"/>
              <a:t> </a:t>
            </a:r>
            <a:r>
              <a:rPr lang="ru-RU" dirty="0"/>
              <a:t>игры вам расскажет наш программист – Морозов Кирилл.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CBAFACE-1DAE-4536-A6FC-FE994517300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4" b="10894"/>
          <a:stretch>
            <a:fillRect/>
          </a:stretch>
        </p:blipFill>
        <p:spPr/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57C5A1F-327C-4868-9B99-D11D548AB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2735" y="6453386"/>
            <a:ext cx="2334565" cy="404614"/>
          </a:xfrm>
        </p:spPr>
        <p:txBody>
          <a:bodyPr/>
          <a:lstStyle/>
          <a:p>
            <a:fld id="{4C8B8A27-DF03-4546-BA93-21C967D57E5C}" type="slidenum">
              <a:rPr lang="en-US" sz="1800" smtClean="0"/>
              <a:pPr/>
              <a:t>11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004129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490F25-79BE-46A4-88BF-95C68BBC1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Вы можете сами попробовать!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93234E-3885-44F8-9309-5D25C7D368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Ссылка для установки архива с игрой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en-US" dirty="0">
                <a:hlinkClick r:id="rId2"/>
              </a:rPr>
              <a:t>https://disk.yandex.ru/d/rTm_eYc6Wu4OuQ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      </a:t>
            </a:r>
          </a:p>
        </p:txBody>
      </p:sp>
      <p:graphicFrame>
        <p:nvGraphicFramePr>
          <p:cNvPr id="15" name="Рисунок 14">
            <a:extLst>
              <a:ext uri="{FF2B5EF4-FFF2-40B4-BE49-F238E27FC236}">
                <a16:creationId xmlns:a16="http://schemas.microsoft.com/office/drawing/2014/main" id="{BC2B507E-52F3-4AF3-912E-065D9CFCD859}"/>
              </a:ext>
            </a:extLst>
          </p:cNvPr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3214763539"/>
              </p:ext>
            </p:extLst>
          </p:nvPr>
        </p:nvGraphicFramePr>
        <p:xfrm>
          <a:off x="861134" y="2171700"/>
          <a:ext cx="5113538" cy="400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4D9DC64-A2FB-4496-B532-089988F89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2492" y="6453386"/>
            <a:ext cx="1596292" cy="404614"/>
          </a:xfrm>
        </p:spPr>
        <p:txBody>
          <a:bodyPr/>
          <a:lstStyle/>
          <a:p>
            <a:fld id="{4C8B8A27-DF03-4546-BA93-21C967D57E5C}" type="slidenum">
              <a:rPr lang="en-US" sz="1800" smtClean="0"/>
              <a:pPr/>
              <a:t>12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813740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06F2BE-2AE7-4869-B4E6-705B2DA62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dirty="0"/>
              <a:t>  </a:t>
            </a:r>
            <a:br>
              <a:rPr lang="ru-RU" sz="4800" dirty="0"/>
            </a:br>
            <a:br>
              <a:rPr lang="ru-RU" sz="4800" dirty="0"/>
            </a:br>
            <a:br>
              <a:rPr lang="ru-RU" sz="4800" dirty="0"/>
            </a:br>
            <a:br>
              <a:rPr lang="ru-RU" sz="4800" dirty="0"/>
            </a:br>
            <a:r>
              <a:rPr lang="ru-RU" sz="4800" dirty="0"/>
              <a:t>              Спасибо за внимание !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3701EA-4097-4C51-BC88-1994800E4A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      </a:t>
            </a:r>
          </a:p>
          <a:p>
            <a:pPr marL="0" indent="0">
              <a:buNone/>
            </a:pPr>
            <a:r>
              <a:rPr lang="ru-RU" dirty="0"/>
              <a:t>               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1520F70-6956-4208-A900-4FDFF2460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2414464" cy="404614"/>
          </a:xfrm>
        </p:spPr>
        <p:txBody>
          <a:bodyPr/>
          <a:lstStyle/>
          <a:p>
            <a:fld id="{4C8B8A27-DF03-4546-BA93-21C967D57E5C}" type="slidenum">
              <a:rPr lang="en-US" sz="1800" smtClean="0"/>
              <a:pPr/>
              <a:t>13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154731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869FF-74FE-426C-B5A2-B8DACF5D3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     Наша команда</a:t>
            </a:r>
          </a:p>
        </p:txBody>
      </p:sp>
      <p:pic>
        <p:nvPicPr>
          <p:cNvPr id="14" name="Рисунок 13" descr="Изображение выглядит как человек, небо, внешний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5CED046E-E3FB-43C7-ADC6-C0905CAA0D6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1" b="4641"/>
          <a:stretch>
            <a:fillRect/>
          </a:stretch>
        </p:blipFill>
        <p:spPr/>
      </p:pic>
      <p:pic>
        <p:nvPicPr>
          <p:cNvPr id="26" name="Рисунок 25" descr="Изображение выглядит как текст, человек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EECFB8C1-765B-4A5D-9C35-E8F088218D9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" b="616"/>
          <a:stretch>
            <a:fillRect/>
          </a:stretch>
        </p:blipFill>
        <p:spPr/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E06B92-A4EE-4E3D-B915-588F7134829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3" b="9693"/>
          <a:stretch>
            <a:fillRect/>
          </a:stretch>
        </p:blipFill>
        <p:spPr/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85EB9A9-6196-4770-B88B-8DC68BB0627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1" b="2191"/>
          <a:stretch>
            <a:fillRect/>
          </a:stretch>
        </p:blipFill>
        <p:spPr/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E3BAE85C-DC3C-41C8-B445-E1EDD5212E2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ru-RU" sz="1600" b="0" i="0" dirty="0">
                <a:solidFill>
                  <a:srgbClr val="4E5155"/>
                </a:solidFill>
                <a:effectLst/>
              </a:rPr>
              <a:t>Морозов Кирилл -программист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ADC0CCBC-C0AD-4D1E-AD84-435DB3B1324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ru-RU" sz="1600" b="0" i="0" dirty="0" err="1">
                <a:solidFill>
                  <a:srgbClr val="4E5155"/>
                </a:solidFill>
                <a:effectLst/>
              </a:rPr>
              <a:t>Порицкий</a:t>
            </a:r>
            <a:r>
              <a:rPr lang="ru-RU" sz="1600" b="0" i="0" dirty="0">
                <a:solidFill>
                  <a:srgbClr val="4E5155"/>
                </a:solidFill>
                <a:effectLst/>
              </a:rPr>
              <a:t> Егор - геймдизайнер</a:t>
            </a:r>
            <a:endParaRPr lang="ru-RU" sz="1600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16652B1A-EAD1-4E14-944F-A235B336678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Махов Евгений – тимлид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E26E8709-FF75-41F6-A8E8-2B69BB435B9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Михаил </a:t>
            </a:r>
            <a:r>
              <a:rPr lang="ru-RU" sz="1600" dirty="0" err="1"/>
              <a:t>Жернаков</a:t>
            </a:r>
            <a:r>
              <a:rPr lang="ru-RU" sz="1600" dirty="0"/>
              <a:t>-художник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74CEF641-B43F-4780-BB32-BD4F0B57929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/>
          </a:bodyPr>
          <a:lstStyle/>
          <a:p>
            <a:r>
              <a:rPr lang="ru-RU" sz="1400" dirty="0"/>
              <a:t>Вячеслав Попков – геймдизайнер</a:t>
            </a:r>
          </a:p>
        </p:txBody>
      </p:sp>
      <p:pic>
        <p:nvPicPr>
          <p:cNvPr id="24" name="Рисунок 23" descr="Изображение выглядит как текст, человек, стена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E48CA573-396C-4CDC-B356-2FE28BF586B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5" b="13395"/>
          <a:stretch>
            <a:fillRect/>
          </a:stretch>
        </p:blipFill>
        <p:spPr/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A811F09-1737-4E83-ABEF-25B5A37C9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4198" y="6388072"/>
            <a:ext cx="2153207" cy="404614"/>
          </a:xfrm>
        </p:spPr>
        <p:txBody>
          <a:bodyPr/>
          <a:lstStyle/>
          <a:p>
            <a:fld id="{4C8B8A27-DF03-4546-BA93-21C967D57E5C}" type="slidenum">
              <a:rPr lang="en-US" sz="1800" smtClean="0"/>
              <a:pPr/>
              <a:t>2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9148791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A17607CE-0E26-4490-B8DD-23DD62D9F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Какие проблемы решает наш проект</a:t>
            </a:r>
            <a:r>
              <a:rPr lang="en-US" dirty="0"/>
              <a:t>?</a:t>
            </a:r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72C62FBA-BD0D-4670-AEA6-E4F0B07C2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Миллионы людей по всему миру, пользуясь компьютерами , телефонами, ежедневно сталкиваются с</a:t>
            </a:r>
            <a:r>
              <a:rPr lang="en-US" sz="2800" dirty="0"/>
              <a:t> </a:t>
            </a:r>
            <a:r>
              <a:rPr lang="ru-RU" sz="2800" dirty="0"/>
              <a:t>цифровыми угрозами. Большинство из них это неопытные пользователи, которые не понимают , как защитить себя и обезопасить.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ACFD391-9F6E-4DE4-9A53-E3C271616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2265174" cy="404614"/>
          </a:xfrm>
        </p:spPr>
        <p:txBody>
          <a:bodyPr/>
          <a:lstStyle/>
          <a:p>
            <a:fld id="{4C8B8A27-DF03-4546-BA93-21C967D57E5C}" type="slidenum">
              <a:rPr lang="en-US" sz="1800" smtClean="0"/>
              <a:pPr/>
              <a:t>3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651537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9476A4-2F02-45BF-B07F-A6C43B91E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ЦЕЛЬ НАШЕГО ПРОЕКТА</a:t>
            </a:r>
            <a:r>
              <a:rPr lang="en-US" sz="2800" dirty="0">
                <a:latin typeface="+mn-lt"/>
              </a:rPr>
              <a:t>:</a:t>
            </a:r>
            <a:br>
              <a:rPr lang="en-US" sz="2800" dirty="0">
                <a:latin typeface="+mn-lt"/>
              </a:rPr>
            </a:br>
            <a:br>
              <a:rPr lang="en-US" sz="2800" dirty="0">
                <a:latin typeface="+mn-lt"/>
              </a:rPr>
            </a:br>
            <a:r>
              <a:rPr lang="ru-RU" sz="2800" dirty="0">
                <a:latin typeface="+mn-lt"/>
              </a:rPr>
              <a:t>Создать </a:t>
            </a:r>
            <a:r>
              <a:rPr lang="ru-RU" sz="2800" b="0" i="0" dirty="0">
                <a:solidFill>
                  <a:srgbClr val="1E1E1E"/>
                </a:solidFill>
                <a:effectLst/>
                <a:latin typeface="+mn-lt"/>
              </a:rPr>
              <a:t>Компьютерную игру , которая помогает получить базовую информацию про работу антивируса , и противодействию вредоносным программам.</a:t>
            </a:r>
            <a:endParaRPr lang="ru-RU" sz="2800" dirty="0">
              <a:latin typeface="+mn-lt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3D9EAFE-B91F-4DA0-A312-D5665A78A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74654" y="6453386"/>
            <a:ext cx="1596292" cy="404614"/>
          </a:xfrm>
        </p:spPr>
        <p:txBody>
          <a:bodyPr/>
          <a:lstStyle/>
          <a:p>
            <a:fld id="{4C8B8A27-DF03-4546-BA93-21C967D57E5C}" type="slidenum">
              <a:rPr lang="en-US" sz="1800" smtClean="0"/>
              <a:pPr/>
              <a:t>4</a:t>
            </a:fld>
            <a:endParaRPr lang="en-US" sz="1800" dirty="0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125C717-9ADB-4DE3-B9E0-F89A58614E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245" y="2780522"/>
            <a:ext cx="4775200" cy="3581400"/>
          </a:xfrm>
        </p:spPr>
      </p:pic>
    </p:spTree>
    <p:extLst>
      <p:ext uri="{BB962C8B-B14F-4D97-AF65-F5344CB8AC3E}">
        <p14:creationId xmlns:p14="http://schemas.microsoft.com/office/powerpoint/2010/main" val="28333886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DF8CCA-3712-4A88-A1A8-E70678629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/>
              <a:t>Нашей целевой аудиторией мы обозначили детей школьного возраста(10+).</a:t>
            </a:r>
          </a:p>
        </p:txBody>
      </p:sp>
      <p:pic>
        <p:nvPicPr>
          <p:cNvPr id="6" name="Объект 5" descr="Изображение выглядит как текст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502F213B-84D4-474F-96A1-2D1F5FCBD55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375555"/>
            <a:ext cx="4646695" cy="33182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Объект 7" descr="Изображение выглядит как текст, человек, внутренний, ноутбук&#10;&#10;Автоматически созданное описание">
            <a:extLst>
              <a:ext uri="{FF2B5EF4-FFF2-40B4-BE49-F238E27FC236}">
                <a16:creationId xmlns:a16="http://schemas.microsoft.com/office/drawing/2014/main" id="{7A2C8CFF-66CB-4BCC-B2BE-B51448D607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25" y="2375554"/>
            <a:ext cx="4448175" cy="33182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09F380B-B908-4BD1-8993-EF14C972E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47177" y="6453386"/>
            <a:ext cx="1596292" cy="404614"/>
          </a:xfrm>
        </p:spPr>
        <p:txBody>
          <a:bodyPr/>
          <a:lstStyle/>
          <a:p>
            <a:fld id="{4C8B8A27-DF03-4546-BA93-21C967D57E5C}" type="slidenum">
              <a:rPr lang="en-US" sz="1800" smtClean="0"/>
              <a:pPr/>
              <a:t>5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564643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AFECEB-4CF1-43D9-944A-6E345F555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Образовательная цель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5D5DCE-BBCB-4A8C-881D-FC24A4D77D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4" b="3004"/>
          <a:stretch>
            <a:fillRect/>
          </a:stretch>
        </p:blipFill>
        <p:spPr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9F8A06BE-C231-4D73-BF22-BEE54B8646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Главная цель нашего проекта – дать начинающим пользователям азы информационной безопасности !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17AD5F-5C63-4D2F-A4DC-88699B723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2735" y="6453386"/>
            <a:ext cx="2405133" cy="404614"/>
          </a:xfrm>
        </p:spPr>
        <p:txBody>
          <a:bodyPr/>
          <a:lstStyle/>
          <a:p>
            <a:fld id="{4C8B8A27-DF03-4546-BA93-21C967D57E5C}" type="slidenum">
              <a:rPr lang="en-US" sz="1800" smtClean="0"/>
              <a:pPr/>
              <a:t>6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1746403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25AEDD-A7C3-487C-9804-544BD5632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     Идея проекта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7BE6A1-DD6A-43E5-BCEA-EA3C50311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ru-RU" sz="2800" b="0" i="0" dirty="0">
                <a:solidFill>
                  <a:srgbClr val="1E1E1E"/>
                </a:solidFill>
                <a:effectLst/>
                <a:latin typeface="Source Sans Pro" panose="020B0503030403020204" pitchFamily="34" charset="0"/>
              </a:rPr>
              <a:t>Мы предлагаем создать игру в которой пользователи будут играть за Антивирус и бороться с вредоносными программами , с каждым уровнем прокачиваться и узнавать новую информацию про вирусы, получать бонусы , и в будущем использовать данную информацию для своей информационной грамотности.</a:t>
            </a:r>
            <a:endParaRPr lang="ru-RU" sz="28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7F2AE9C-BA96-499A-92A5-DA68B4EC0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74654" y="6453386"/>
            <a:ext cx="1596292" cy="404614"/>
          </a:xfrm>
        </p:spPr>
        <p:txBody>
          <a:bodyPr/>
          <a:lstStyle/>
          <a:p>
            <a:fld id="{4C8B8A27-DF03-4546-BA93-21C967D57E5C}" type="slidenum">
              <a:rPr lang="en-US" sz="1800" smtClean="0"/>
              <a:pPr/>
              <a:t>7</a:t>
            </a:fld>
            <a:endParaRPr lang="en-US" sz="18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99B6F75-428F-48D7-9AB3-73054D6C3A8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clrChange>
              <a:clrFrom>
                <a:srgbClr val="FF503F"/>
              </a:clrFrom>
              <a:clrTo>
                <a:srgbClr val="FF503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1" r="73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356172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4A0E15-D704-4B97-8DCF-E99B4B074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Аналоги нашей игры</a:t>
            </a:r>
            <a:r>
              <a:rPr lang="en-US" dirty="0"/>
              <a:t>: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3ABB99-E3D7-40D1-900C-E14A6AF4D9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     Карточная игра от </a:t>
            </a:r>
            <a:r>
              <a:rPr lang="en-US" dirty="0"/>
              <a:t>  </a:t>
            </a:r>
          </a:p>
          <a:p>
            <a:r>
              <a:rPr lang="en-US" dirty="0"/>
              <a:t>           Kaspersky</a:t>
            </a: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3A7718BD-9B2C-46AF-9F93-D03BDCE531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340" y="3305175"/>
            <a:ext cx="1527932" cy="2562225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88732782-A20A-4C0E-A348-6B0C732185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Онлайн игра от </a:t>
            </a:r>
            <a:r>
              <a:rPr lang="en-US" dirty="0"/>
              <a:t>Kaspersky</a:t>
            </a:r>
            <a:endParaRPr lang="ru-RU" dirty="0"/>
          </a:p>
        </p:txBody>
      </p:sp>
      <p:pic>
        <p:nvPicPr>
          <p:cNvPr id="10" name="Объект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1148262-E3A7-4A50-8D1B-21846A260D7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457" y="3329517"/>
            <a:ext cx="4267167" cy="2412981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D70DF8-C902-4D90-822F-B41EC1B59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2227852" cy="404614"/>
          </a:xfrm>
        </p:spPr>
        <p:txBody>
          <a:bodyPr/>
          <a:lstStyle/>
          <a:p>
            <a:fld id="{4C8B8A27-DF03-4546-BA93-21C967D57E5C}" type="slidenum">
              <a:rPr lang="en-US" sz="1800" smtClean="0"/>
              <a:pPr/>
              <a:t>8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13348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DB347B-3314-43E2-B8E9-BDA0575C9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dirty="0"/>
              <a:t> </a:t>
            </a:r>
            <a:r>
              <a:rPr lang="ru-RU" dirty="0"/>
              <a:t>Наши преимущества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216A8CC-9B93-4401-A7AA-439FB8E6D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2735" y="6453386"/>
            <a:ext cx="2334565" cy="404614"/>
          </a:xfrm>
        </p:spPr>
        <p:txBody>
          <a:bodyPr/>
          <a:lstStyle/>
          <a:p>
            <a:fld id="{4C8B8A27-DF03-4546-BA93-21C967D57E5C}" type="slidenum">
              <a:rPr lang="en-US" sz="1800" smtClean="0"/>
              <a:pPr/>
              <a:t>9</a:t>
            </a:fld>
            <a:endParaRPr lang="en-US" sz="18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6D6E36-D61C-42D5-A948-8B972197C2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R="0" lvl="0" fontAlgn="auto">
              <a:spcBef>
                <a:spcPts val="1000"/>
              </a:spcBef>
              <a:buClrTx/>
              <a:buSzTx/>
              <a:buFont typeface="Franklin Gothic Book" panose="020B0503020102020204" pitchFamily="34" charset="0"/>
              <a:buChar char="■"/>
              <a:tabLst/>
              <a:defRPr/>
            </a:pPr>
            <a:r>
              <a:rPr kumimoji="0" lang="en-US" sz="2800" b="0" i="0" u="none" strike="noStrike" cap="none" spc="0" normalizeH="0" noProof="0" dirty="0" err="1">
                <a:ln>
                  <a:noFill/>
                </a:ln>
                <a:effectLst/>
                <a:uLnTx/>
                <a:uFillTx/>
              </a:rPr>
              <a:t>Наш</a:t>
            </a:r>
            <a:r>
              <a:rPr kumimoji="0" lang="en-US" sz="2800" b="0" i="0" u="none" strike="noStrike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b="0" i="0" u="none" strike="noStrike" cap="none" spc="0" normalizeH="0" noProof="0" dirty="0" err="1">
                <a:ln>
                  <a:noFill/>
                </a:ln>
                <a:effectLst/>
                <a:uLnTx/>
                <a:uFillTx/>
              </a:rPr>
              <a:t>продукт</a:t>
            </a:r>
            <a:r>
              <a:rPr kumimoji="0" lang="en-US" sz="2800" b="0" i="0" u="none" strike="noStrike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b="0" i="0" u="none" strike="noStrike" cap="none" spc="0" normalizeH="0" noProof="0" dirty="0" err="1">
                <a:ln>
                  <a:noFill/>
                </a:ln>
                <a:effectLst/>
                <a:uLnTx/>
                <a:uFillTx/>
              </a:rPr>
              <a:t>будет</a:t>
            </a:r>
            <a:r>
              <a:rPr kumimoji="0" lang="en-US" sz="2800" b="0" i="0" u="none" strike="noStrike" cap="none" spc="0" normalizeH="0" noProof="0" dirty="0">
                <a:ln>
                  <a:noFill/>
                </a:ln>
                <a:effectLst/>
                <a:uLnTx/>
                <a:uFillTx/>
              </a:rPr>
              <a:t> в </a:t>
            </a:r>
            <a:r>
              <a:rPr kumimoji="0" lang="en-US" sz="2800" b="0" i="0" u="none" strike="noStrike" cap="none" spc="0" normalizeH="0" noProof="0" dirty="0" err="1">
                <a:ln>
                  <a:noFill/>
                </a:ln>
                <a:effectLst/>
                <a:uLnTx/>
                <a:uFillTx/>
              </a:rPr>
              <a:t>более</a:t>
            </a:r>
            <a:r>
              <a:rPr kumimoji="0" lang="en-US" sz="2800" b="0" i="0" u="none" strike="noStrike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b="0" i="0" u="none" strike="noStrike" cap="none" spc="0" normalizeH="0" noProof="0" dirty="0" err="1">
                <a:ln>
                  <a:noFill/>
                </a:ln>
                <a:effectLst/>
                <a:uLnTx/>
                <a:uFillTx/>
              </a:rPr>
              <a:t>игровом</a:t>
            </a:r>
            <a:r>
              <a:rPr kumimoji="0" lang="en-US" sz="2800" b="0" i="0" u="none" strike="noStrike" cap="none" spc="0" normalizeH="0" noProof="0" dirty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en-US" sz="2800" b="0" i="0" u="none" strike="noStrike" cap="none" spc="0" normalizeH="0" noProof="0" dirty="0" err="1">
                <a:ln>
                  <a:noFill/>
                </a:ln>
                <a:effectLst/>
                <a:uLnTx/>
                <a:uFillTx/>
              </a:rPr>
              <a:t>простом</a:t>
            </a:r>
            <a:r>
              <a:rPr kumimoji="0" lang="en-US" sz="2800" b="0" i="0" u="none" strike="noStrike" cap="none" spc="0" normalizeH="0" noProof="0" dirty="0">
                <a:ln>
                  <a:noFill/>
                </a:ln>
                <a:effectLst/>
                <a:uLnTx/>
                <a:uFillTx/>
              </a:rPr>
              <a:t> и </a:t>
            </a:r>
            <a:r>
              <a:rPr kumimoji="0" lang="en-US" sz="2800" b="0" i="0" u="none" strike="noStrike" cap="none" spc="0" normalizeH="0" noProof="0" dirty="0" err="1">
                <a:ln>
                  <a:noFill/>
                </a:ln>
                <a:effectLst/>
                <a:uLnTx/>
                <a:uFillTx/>
              </a:rPr>
              <a:t>привычном</a:t>
            </a:r>
            <a:r>
              <a:rPr kumimoji="0" lang="en-US" sz="2800" b="0" i="0" u="none" strike="noStrike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b="0" i="0" u="none" strike="noStrike" cap="none" spc="0" normalizeH="0" noProof="0" dirty="0" err="1">
                <a:ln>
                  <a:noFill/>
                </a:ln>
                <a:effectLst/>
                <a:uLnTx/>
                <a:uFillTx/>
              </a:rPr>
              <a:t>формате</a:t>
            </a:r>
            <a:r>
              <a:rPr kumimoji="0" lang="en-US" sz="2800" b="0" i="0" u="none" strike="noStrike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b="0" i="0" u="none" strike="noStrike" cap="none" spc="0" normalizeH="0" noProof="0" dirty="0" err="1">
                <a:ln>
                  <a:noFill/>
                </a:ln>
                <a:effectLst/>
                <a:uLnTx/>
                <a:uFillTx/>
              </a:rPr>
              <a:t>для</a:t>
            </a:r>
            <a:r>
              <a:rPr kumimoji="0" lang="en-US" sz="2800" b="0" i="0" u="none" strike="noStrike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b="0" i="0" u="none" strike="noStrike" cap="none" spc="0" normalizeH="0" noProof="0" dirty="0" err="1">
                <a:ln>
                  <a:noFill/>
                </a:ln>
                <a:effectLst/>
                <a:uLnTx/>
                <a:uFillTx/>
              </a:rPr>
              <a:t>нашей</a:t>
            </a:r>
            <a:r>
              <a:rPr kumimoji="0" lang="en-US" sz="2800" b="0" i="0" u="none" strike="noStrike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b="0" i="0" u="none" strike="noStrike" cap="none" spc="0" normalizeH="0" noProof="0" dirty="0" err="1">
                <a:ln>
                  <a:noFill/>
                </a:ln>
                <a:effectLst/>
                <a:uLnTx/>
                <a:uFillTx/>
              </a:rPr>
              <a:t>молодой</a:t>
            </a:r>
            <a:r>
              <a:rPr kumimoji="0" lang="en-US" sz="2800" b="0" i="0" u="none" strike="noStrike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b="0" i="0" u="none" strike="noStrike" cap="none" spc="0" normalizeH="0" noProof="0" dirty="0" err="1">
                <a:ln>
                  <a:noFill/>
                </a:ln>
                <a:effectLst/>
                <a:uLnTx/>
                <a:uFillTx/>
              </a:rPr>
              <a:t>аудитории</a:t>
            </a:r>
            <a:r>
              <a:rPr kumimoji="0" lang="en-US" sz="2800" b="0" i="0" u="none" strike="noStrike" cap="none" spc="0" normalizeH="0" noProof="0" dirty="0">
                <a:ln>
                  <a:noFill/>
                </a:ln>
                <a:effectLst/>
                <a:uLnTx/>
                <a:uFillTx/>
              </a:rPr>
              <a:t>.</a:t>
            </a:r>
          </a:p>
          <a:p>
            <a:endParaRPr lang="en-US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CF6BDC0-E1E7-4E69-B278-82E7D02659A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clrChange>
              <a:clrFrom>
                <a:srgbClr val="222F40"/>
              </a:clrFrom>
              <a:clrTo>
                <a:srgbClr val="222F4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1" b="64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19979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Уголки">
  <a:themeElements>
    <a:clrScheme name="Уголки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Уголки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</TotalTime>
  <Words>295</Words>
  <Application>Microsoft Office PowerPoint</Application>
  <PresentationFormat>Широкоэкранный</PresentationFormat>
  <Paragraphs>46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Calibri</vt:lpstr>
      <vt:lpstr>Franklin Gothic Book</vt:lpstr>
      <vt:lpstr>Source Sans Pro</vt:lpstr>
      <vt:lpstr>Уголки</vt:lpstr>
      <vt:lpstr>Образовательная игра по информационной безопасноти команда : «doomщики» куратор :  спиричева наталия рахматулловна</vt:lpstr>
      <vt:lpstr>                   Наша команда</vt:lpstr>
      <vt:lpstr>Какие проблемы решает наш проект?</vt:lpstr>
      <vt:lpstr>ЦЕЛЬ НАШЕГО ПРОЕКТА:  Создать Компьютерную игру , которая помогает получить базовую информацию про работу антивируса , и противодействию вредоносным программам.</vt:lpstr>
      <vt:lpstr>Нашей целевой аудиторией мы обозначили детей школьного возраста(10+).</vt:lpstr>
      <vt:lpstr>             Образовательная цель </vt:lpstr>
      <vt:lpstr>                   Идея проекта</vt:lpstr>
      <vt:lpstr>             Аналоги нашей игры:</vt:lpstr>
      <vt:lpstr> Наши преимущества</vt:lpstr>
      <vt:lpstr>Наша игра разработана с помощью среды разработки Unity и языка программирования C#.</vt:lpstr>
      <vt:lpstr>                 Функционал игры</vt:lpstr>
      <vt:lpstr>     Вы можете сами попробовать!</vt:lpstr>
      <vt:lpstr>                    Спасибо за внимание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Махов Евгений Игоревич</dc:creator>
  <cp:lastModifiedBy>Евгений Махов</cp:lastModifiedBy>
  <cp:revision>30</cp:revision>
  <dcterms:created xsi:type="dcterms:W3CDTF">2022-05-08T09:15:40Z</dcterms:created>
  <dcterms:modified xsi:type="dcterms:W3CDTF">2022-06-13T09:27:38Z</dcterms:modified>
</cp:coreProperties>
</file>