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7" r:id="rId7"/>
    <p:sldId id="270" r:id="rId8"/>
    <p:sldId id="268" r:id="rId9"/>
    <p:sldId id="260" r:id="rId10"/>
    <p:sldId id="262" r:id="rId11"/>
    <p:sldId id="263" r:id="rId12"/>
    <p:sldId id="264" r:id="rId13"/>
    <p:sldId id="269" r:id="rId14"/>
    <p:sldId id="265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7D7D"/>
    <a:srgbClr val="9F96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7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7A5F1D-335F-40C5-81C6-5B1A5FEAD2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A7136BF-4047-458B-B825-1D34088110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7E5781-7F34-4FA4-AFFF-9982819DC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EF6F-F104-4365-A9D9-713DAB6C64CF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4D6EBF-C095-4CF6-922B-7F5D32B76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785583-7B31-493C-908C-C7C0E6EF2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9A54C-865D-475D-B89F-B28B6AB68D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28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6B861C-C4BB-4FAB-9E1C-F8ECCE578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D68FFE-8E0E-4C36-B03B-CD1E0DABD8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39F6E2-2304-48A6-A08D-4F0333D25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EF6F-F104-4365-A9D9-713DAB6C64CF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2DE232-2EFF-45E5-AC6F-A59C25B6B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D0F7C4-EB17-423C-9471-4D82B0F9D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9A54C-865D-475D-B89F-B28B6AB68D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020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3D1B1D9-632F-4F0E-B6F3-C4F888B480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347FD6D-5C3A-41ED-AA0A-7425792A5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165131-9B50-420A-B8EB-86A98AE32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EF6F-F104-4365-A9D9-713DAB6C64CF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25B8B8-8454-4166-B8D8-9C97E20F4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3E1B81-3017-4D36-A04A-A31A9CCCB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9A54C-865D-475D-B89F-B28B6AB68D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582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8538F1-A2E9-4982-B92C-7DED68F6B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EEC736-1CA6-459A-8027-8D3999F607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2075A9-9579-4CED-B876-DB1C0F13D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EF6F-F104-4365-A9D9-713DAB6C64CF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8C77B5-ADC6-426F-A6B9-1A23DAF2D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643BF9-40DC-4D65-A610-442523652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9A54C-865D-475D-B89F-B28B6AB68D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24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FBED7E-EE12-4525-961B-C6A3F9758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5FEE12A-5EF5-482F-81D1-63BF1FCD1A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1606D7-14C3-4421-BB55-0D52AA0CF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EF6F-F104-4365-A9D9-713DAB6C64CF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EAAADD-EA14-4D80-872E-A852326B4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434462-FE43-4015-8ECC-2B81FD4F6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9A54C-865D-475D-B89F-B28B6AB68D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183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C9DEE0-0ED0-40E0-A944-5CCBF404C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F40EC7-4EB7-4E21-993D-26D5A8E66C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49800FB-BCAC-4974-8B01-4DD01E18D1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1C6EC4D-5EE0-4226-BE8F-A61F96E9A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EF6F-F104-4365-A9D9-713DAB6C64CF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564924D-A530-444E-A57C-C0D1454D2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6B5C6D-03C9-4085-8A65-2503EDB5C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9A54C-865D-475D-B89F-B28B6AB68D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267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F0D78E-2128-4BFC-B20B-F58EE40DD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6E7831-61FC-4444-B38F-CA7270ED56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D1B89D1-DBB2-43BC-A700-A82A4AAE4C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D92A67F-2AC5-4539-A4A7-2444BC7F90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4EED55E-62E9-4E83-B342-3B4DF014B1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5ED7580-CD09-46A1-9102-5374DBB9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EF6F-F104-4365-A9D9-713DAB6C64CF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F9BC2E4-6AF2-47CA-828D-E3178720A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DD1DB15-C120-489C-A11C-980B05A3F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9A54C-865D-475D-B89F-B28B6AB68D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302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E5AB89-0262-48D5-BB9C-1F5F320DC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A2F0B9F-468C-49BC-9241-600701870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EF6F-F104-4365-A9D9-713DAB6C64CF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55B651A-A5CE-44C4-806E-66D05B35A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E879B8E-9A65-4940-A819-D5986CE6D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9A54C-865D-475D-B89F-B28B6AB68D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452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4F8784B-E2B8-4B92-864A-A80390C36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EF6F-F104-4365-A9D9-713DAB6C64CF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D781463-78D1-4330-B8D7-F20308B57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F6035AA-7141-4A81-96CE-4BC27F46A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9A54C-865D-475D-B89F-B28B6AB68D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087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D8BA11-B887-42E0-AE6B-BFB2AB23B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421560-C377-4C5E-BDB7-0C394FA10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3E7E02-3B2D-4AB8-B3EA-5559135C9A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4085A63-DEB9-428A-B31F-2AA79294D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EF6F-F104-4365-A9D9-713DAB6C64CF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7EA6091-6882-4143-B823-BD254C9A2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021EA2A-ACC5-46F6-AF80-87122708A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9A54C-865D-475D-B89F-B28B6AB68D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393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BB4B92-48B9-45F3-880D-F771842D6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671A694-06A5-4644-BA6F-FB2B948CC3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7918927-A172-4384-8766-331DA79EE6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E080499-C934-45B7-9B1E-EDAAE8A9D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EF6F-F104-4365-A9D9-713DAB6C64CF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96CB15-86F2-4466-B66F-8F02E9CF2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6CBAE70-8649-49B5-8FB5-CA05AF1E4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9A54C-865D-475D-B89F-B28B6AB68D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073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512F3D-8E2D-404B-9425-40FF8B29C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B211A8-719F-48F0-AA58-3AD3ED2B1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52B111-2A78-4FB3-8513-7563BC3276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DEF6F-F104-4365-A9D9-713DAB6C64CF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ADC9F8-7216-4CB7-96A1-5A140769DA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33F505-5657-4FEF-A862-31C4F018BD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9A54C-865D-475D-B89F-B28B6AB68D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965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0F7A21-44D0-4BF7-BC6C-01A40816C9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6320" y="932058"/>
            <a:ext cx="9144000" cy="2170545"/>
          </a:xfrm>
        </p:spPr>
        <p:txBody>
          <a:bodyPr/>
          <a:lstStyle/>
          <a:p>
            <a:pPr algn="l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Барахолка акций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F4D5ED3-6016-4F27-A0CD-25CACAF7EA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6320" y="3284201"/>
            <a:ext cx="7843520" cy="1505238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Промежуточная презентация проекта и прогресс работы команды «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Инкоргнито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155633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CFC80AE-6B94-42A7-A9A9-40F82BEF8E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-2"/>
            <a:ext cx="6095999" cy="342899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7308E86-6AFA-4331-4C77-D899D29A7A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28998"/>
            <a:ext cx="6096000" cy="322729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A165525-97C2-C652-0FBC-3183C77FB5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8999"/>
            <a:ext cx="6095998" cy="341253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CC69780E-EFE1-4B5D-C014-1630F159C7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9441" y="767103"/>
            <a:ext cx="5057115" cy="1894788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Разработали дизайн игры и воплотили</a:t>
            </a:r>
            <a:b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его в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Unity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028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0F7A21-44D0-4BF7-BC6C-01A40816C9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2531" y="2439186"/>
            <a:ext cx="7526938" cy="989814"/>
          </a:xfrm>
        </p:spPr>
        <p:txBody>
          <a:bodyPr>
            <a:normAutofit fontScale="90000"/>
          </a:bodyPr>
          <a:lstStyle/>
          <a:p>
            <a:r>
              <a:rPr lang="ru-RU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Проанализировали рынок и создали массив новостей для игрового процесса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83EA201-7CB0-438D-BC69-A7DE4B765C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619" y="3949831"/>
            <a:ext cx="2857381" cy="282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598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0F7A21-44D0-4BF7-BC6C-01A40816C9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2531" y="2413262"/>
            <a:ext cx="7526938" cy="1640264"/>
          </a:xfrm>
        </p:spPr>
        <p:txBody>
          <a:bodyPr>
            <a:normAutofit fontScale="90000"/>
          </a:bodyPr>
          <a:lstStyle/>
          <a:p>
            <a:r>
              <a:rPr lang="ru-RU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Составили отчет проекта, организовали работу команды в </a:t>
            </a: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Trello</a:t>
            </a:r>
            <a:r>
              <a:rPr lang="ru-RU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br>
              <a:rPr lang="ru-RU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и проанализировали целевую аудиторию.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83EA201-7CB0-438D-BC69-A7DE4B765C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619" y="3949831"/>
            <a:ext cx="2857381" cy="282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171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0F7A21-44D0-4BF7-BC6C-01A40816C9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2531" y="2877532"/>
            <a:ext cx="7526938" cy="546755"/>
          </a:xfrm>
        </p:spPr>
        <p:txBody>
          <a:bodyPr>
            <a:normAutofit/>
          </a:bodyPr>
          <a:lstStyle/>
          <a:p>
            <a:r>
              <a:rPr lang="ru-RU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Воплотили игру в </a:t>
            </a: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Unity.</a:t>
            </a:r>
            <a:endParaRPr lang="ru-RU" sz="3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83EA201-7CB0-438D-BC69-A7DE4B765C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619" y="3949831"/>
            <a:ext cx="2857381" cy="282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164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0F7A21-44D0-4BF7-BC6C-01A40816C9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979" y="809508"/>
            <a:ext cx="9144000" cy="2170545"/>
          </a:xfrm>
        </p:spPr>
        <p:txBody>
          <a:bodyPr>
            <a:normAutofit/>
          </a:bodyPr>
          <a:lstStyle/>
          <a:p>
            <a:pPr algn="l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Спасибо за Ваше внимание!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F4D5ED3-6016-4F27-A0CD-25CACAF7EA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978" y="3171079"/>
            <a:ext cx="10417249" cy="1505238"/>
          </a:xfrm>
        </p:spPr>
        <p:txBody>
          <a:bodyPr>
            <a:normAutofit/>
          </a:bodyPr>
          <a:lstStyle/>
          <a:p>
            <a:pPr algn="l"/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С вами была команда «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Инкоргнито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8D310CA-906E-41FD-A2BD-64C1895315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21484" y="4449451"/>
            <a:ext cx="2934730" cy="196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341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E57E022-DBEF-4118-B0B7-FBCEB15BB7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964" y="1998492"/>
            <a:ext cx="5679649" cy="567964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D946BB-12AF-43E5-894A-BCE5B578B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«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Инкоргнито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»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− это…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F04350E-B611-4F9D-B533-8DA0D8F5FA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6906" y="2469824"/>
            <a:ext cx="5239732" cy="523973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D079CF6-B65D-469B-AD07-2207BF3DC1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19"/>
          <a:stretch/>
        </p:blipFill>
        <p:spPr>
          <a:xfrm>
            <a:off x="1732960" y="2639515"/>
            <a:ext cx="4724401" cy="567964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FA672C6-7FB0-4881-A994-849B9E8483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609" y="1676406"/>
            <a:ext cx="6041010" cy="604101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718B059-A743-4354-8620-6D79DE19760A}"/>
              </a:ext>
            </a:extLst>
          </p:cNvPr>
          <p:cNvSpPr txBox="1"/>
          <p:nvPr/>
        </p:nvSpPr>
        <p:spPr>
          <a:xfrm>
            <a:off x="867264" y="1469014"/>
            <a:ext cx="90120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Наша команда состоит из четырех участников и участниц, а вот и они слева-направо: Алексей Токарев, Диана Рубцова, Даниил Сковородников и Анастасия Борискина.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DA11BE1-D2ED-4B72-8CE7-5449481BF04B}"/>
              </a:ext>
            </a:extLst>
          </p:cNvPr>
          <p:cNvSpPr/>
          <p:nvPr/>
        </p:nvSpPr>
        <p:spPr>
          <a:xfrm>
            <a:off x="0" y="2469824"/>
            <a:ext cx="12192000" cy="4468304"/>
          </a:xfrm>
          <a:prstGeom prst="rect">
            <a:avLst/>
          </a:prstGeom>
          <a:solidFill>
            <a:schemeClr val="bg1">
              <a:lumMod val="95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C6665F-E28E-0B9D-1454-E1EF1C0C944E}"/>
              </a:ext>
            </a:extLst>
          </p:cNvPr>
          <p:cNvSpPr txBox="1"/>
          <p:nvPr/>
        </p:nvSpPr>
        <p:spPr>
          <a:xfrm>
            <a:off x="413599" y="6488668"/>
            <a:ext cx="2249082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Алексей Токарев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7A48AD-0CD6-B18E-710A-9BECA5765E1F}"/>
              </a:ext>
            </a:extLst>
          </p:cNvPr>
          <p:cNvSpPr txBox="1"/>
          <p:nvPr/>
        </p:nvSpPr>
        <p:spPr>
          <a:xfrm>
            <a:off x="3408177" y="6491695"/>
            <a:ext cx="2249082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Диана Рубцова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15D7C1-B49C-FF37-8E54-1F69AD37C82E}"/>
              </a:ext>
            </a:extLst>
          </p:cNvPr>
          <p:cNvSpPr txBox="1"/>
          <p:nvPr/>
        </p:nvSpPr>
        <p:spPr>
          <a:xfrm>
            <a:off x="5713613" y="6488668"/>
            <a:ext cx="3105747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Даниил Сковородников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AB85CF-64D6-8D14-4795-2CE9CEA908D0}"/>
              </a:ext>
            </a:extLst>
          </p:cNvPr>
          <p:cNvSpPr txBox="1"/>
          <p:nvPr/>
        </p:nvSpPr>
        <p:spPr>
          <a:xfrm>
            <a:off x="8925222" y="6488668"/>
            <a:ext cx="3013341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Анастасия Борискина</a:t>
            </a:r>
          </a:p>
        </p:txBody>
      </p:sp>
    </p:spTree>
    <p:extLst>
      <p:ext uri="{BB962C8B-B14F-4D97-AF65-F5344CB8AC3E}">
        <p14:creationId xmlns:p14="http://schemas.microsoft.com/office/powerpoint/2010/main" val="4247932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0F7A21-44D0-4BF7-BC6C-01A40816C9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979" y="1583702"/>
            <a:ext cx="11407062" cy="962717"/>
          </a:xfrm>
        </p:spPr>
        <p:txBody>
          <a:bodyPr>
            <a:normAutofit/>
          </a:bodyPr>
          <a:lstStyle/>
          <a:p>
            <a:pPr algn="l"/>
            <a:r>
              <a:rPr lang="ru-RU" sz="5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Что такое «Барахолка акций»?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F4D5ED3-6016-4F27-A0CD-25CACAF7EA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978" y="2831715"/>
            <a:ext cx="10417249" cy="1505238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«Барахолка акций» – образовательная игра, позволяющая пользователям почувствовать себя настоящим акционным инвестором. Игрок имеет доступ к новостям вымышленного мира, благодаря чему он может анализировать текущую ситуацию каждой корпорации и делать умный выбор о своем вложении.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2196816-AD7C-4E96-BAA2-1CE826EFC4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008" y="4754457"/>
            <a:ext cx="3252247" cy="173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283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0F7A21-44D0-4BF7-BC6C-01A40816C9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13052"/>
            <a:ext cx="9144000" cy="1895971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Кто наша целевая аудитория?</a:t>
            </a:r>
          </a:p>
        </p:txBody>
      </p:sp>
    </p:spTree>
    <p:extLst>
      <p:ext uri="{BB962C8B-B14F-4D97-AF65-F5344CB8AC3E}">
        <p14:creationId xmlns:p14="http://schemas.microsoft.com/office/powerpoint/2010/main" val="2828113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0F7A21-44D0-4BF7-BC6C-01A40816C9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979" y="573837"/>
            <a:ext cx="9144000" cy="2170545"/>
          </a:xfrm>
        </p:spPr>
        <p:txBody>
          <a:bodyPr>
            <a:normAutofit/>
          </a:bodyPr>
          <a:lstStyle/>
          <a:p>
            <a:pPr algn="l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1. Польза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F4D5ED3-6016-4F27-A0CD-25CACAF7EA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978" y="3029678"/>
            <a:ext cx="10417249" cy="1505238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«Барахолка акций» несет в себе непосредственную образовательную пользу. Игра обучает анализу состояния рынка и принятию решений о вложениях. Пользователь может отслеживать динамику своих действий и учиться как на ошибках, так и на выигрышах.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2196816-AD7C-4E96-BAA2-1CE826EFC4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96" y="4754457"/>
            <a:ext cx="3252247" cy="173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735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0F7A21-44D0-4BF7-BC6C-01A40816C9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979" y="488994"/>
            <a:ext cx="9144000" cy="2170545"/>
          </a:xfrm>
        </p:spPr>
        <p:txBody>
          <a:bodyPr>
            <a:normAutofit/>
          </a:bodyPr>
          <a:lstStyle/>
          <a:p>
            <a:pPr algn="l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2. Конкуренты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F4D5ED3-6016-4F27-A0CD-25CACAF7EA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978" y="2944835"/>
            <a:ext cx="10417249" cy="1505238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10000"/>
              </a:lnSpc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Аналогичные решения были предложены Сбербанком в проекте «Фондовый рынок», однако имеет некоторые неоспоримые недостатки: «Фондовый рынок» не имеет своего приложения, использует выдуманные, а не реальные новости и быстро изживает себя: игра достаточно однотипна. Мы считаем, что пользователь получит более применимые знания, если будет играть с новостями реального мира.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2196816-AD7C-4E96-BAA2-1CE826EFC4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018" y="4754457"/>
            <a:ext cx="3252247" cy="173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5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B385436-BC5A-418E-105D-F86E62CB39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625" t="34583" r="28047" b="32500"/>
          <a:stretch/>
        </p:blipFill>
        <p:spPr>
          <a:xfrm>
            <a:off x="1657884" y="1440656"/>
            <a:ext cx="8876232" cy="397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669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0F7A21-44D0-4BF7-BC6C-01A40816C9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979" y="573837"/>
            <a:ext cx="10581276" cy="2170545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3. Какие проблемы решает «Барахолка акций»?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F4D5ED3-6016-4F27-A0CD-25CACAF7EA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978" y="3029678"/>
            <a:ext cx="10954577" cy="1505238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«Барахолка акций» позволяет своим игрокам легко и без рисков попробовать себя в качестве акционера. Для разных пользователей игра может быть как развлекательной, так и образовательной, или совмещать в себе оба качества.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2196816-AD7C-4E96-BAA2-1CE826EFC4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008" y="4754457"/>
            <a:ext cx="3252247" cy="173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507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0F7A21-44D0-4BF7-BC6C-01A40816C9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979" y="1385740"/>
            <a:ext cx="9144000" cy="1594313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За время совместной работы мы…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0B8FDB8-9E4E-4BF4-AB7B-8976CC7EC1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953" y="3661133"/>
            <a:ext cx="3251518" cy="240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5373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ntserrat">
      <a:majorFont>
        <a:latin typeface="Montserrat Alternates"/>
        <a:ea typeface=""/>
        <a:cs typeface=""/>
      </a:majorFont>
      <a:minorFont>
        <a:latin typeface="Montserra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312</Words>
  <Application>Microsoft Office PowerPoint</Application>
  <PresentationFormat>Широкоэкранный</PresentationFormat>
  <Paragraphs>24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Century Gothic</vt:lpstr>
      <vt:lpstr>Montserrat</vt:lpstr>
      <vt:lpstr>Montserrat Alternates</vt:lpstr>
      <vt:lpstr>Тема Office</vt:lpstr>
      <vt:lpstr>Барахолка акций </vt:lpstr>
      <vt:lpstr>«Инкоргнито» − это…</vt:lpstr>
      <vt:lpstr>Что такое «Барахолка акций»?</vt:lpstr>
      <vt:lpstr>Кто наша целевая аудитория?</vt:lpstr>
      <vt:lpstr>1. Польза</vt:lpstr>
      <vt:lpstr>2. Конкуренты</vt:lpstr>
      <vt:lpstr>Презентация PowerPoint</vt:lpstr>
      <vt:lpstr>3. Какие проблемы решает «Барахолка акций»?</vt:lpstr>
      <vt:lpstr>За время совместной работы мы…</vt:lpstr>
      <vt:lpstr>Разработали дизайн игры и воплотили его в Unity</vt:lpstr>
      <vt:lpstr>Проанализировали рынок и создали массив новостей для игрового процесса</vt:lpstr>
      <vt:lpstr>Составили отчет проекта, организовали работу команды в Trello  и проанализировали целевую аудиторию.</vt:lpstr>
      <vt:lpstr>Воплотили игру в Unity.</vt:lpstr>
      <vt:lpstr>Спасибо за Ваше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Барахолка акций</dc:title>
  <dc:creator>Борискина Анастасия Дмитриевна</dc:creator>
  <cp:lastModifiedBy>Борискина Анастасия Дмитриевна</cp:lastModifiedBy>
  <cp:revision>10</cp:revision>
  <dcterms:created xsi:type="dcterms:W3CDTF">2022-04-06T08:32:03Z</dcterms:created>
  <dcterms:modified xsi:type="dcterms:W3CDTF">2022-06-16T19:46:54Z</dcterms:modified>
</cp:coreProperties>
</file>