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9" r:id="rId5"/>
    <p:sldId id="270" r:id="rId6"/>
    <p:sldId id="263" r:id="rId7"/>
    <p:sldId id="262" r:id="rId8"/>
    <p:sldId id="261" r:id="rId9"/>
    <p:sldId id="260" r:id="rId10"/>
    <p:sldId id="264" r:id="rId11"/>
    <p:sldId id="266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3930"/>
    <a:srgbClr val="D9BC32"/>
    <a:srgbClr val="2A2927"/>
    <a:srgbClr val="11100E"/>
    <a:srgbClr val="191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7046-F2BB-4E7C-BC81-36F6F8F5F1E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BD7D-6E1B-4BC4-94AB-EBD1996B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5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7046-F2BB-4E7C-BC81-36F6F8F5F1E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BD7D-6E1B-4BC4-94AB-EBD1996B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3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7046-F2BB-4E7C-BC81-36F6F8F5F1E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BD7D-6E1B-4BC4-94AB-EBD1996B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6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7046-F2BB-4E7C-BC81-36F6F8F5F1E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BD7D-6E1B-4BC4-94AB-EBD1996B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5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7046-F2BB-4E7C-BC81-36F6F8F5F1E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BD7D-6E1B-4BC4-94AB-EBD1996B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1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7046-F2BB-4E7C-BC81-36F6F8F5F1E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BD7D-6E1B-4BC4-94AB-EBD1996B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7046-F2BB-4E7C-BC81-36F6F8F5F1E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BD7D-6E1B-4BC4-94AB-EBD1996B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8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7046-F2BB-4E7C-BC81-36F6F8F5F1E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BD7D-6E1B-4BC4-94AB-EBD1996B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7046-F2BB-4E7C-BC81-36F6F8F5F1E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BD7D-6E1B-4BC4-94AB-EBD1996B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7046-F2BB-4E7C-BC81-36F6F8F5F1E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BD7D-6E1B-4BC4-94AB-EBD1996B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2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7046-F2BB-4E7C-BC81-36F6F8F5F1E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9BD7D-6E1B-4BC4-94AB-EBD1996B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6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7046-F2BB-4E7C-BC81-36F6F8F5F1E0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BD7D-6E1B-4BC4-94AB-EBD1996B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7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lh4.googleusercontent.com/yMn_bWEYvEeQXt6hzUxMsZQAdT9-ilFDYbKSOpum7MNwBOwfi3WTKgq8IRHAac93f_1Zdff0M2b8HodQRZqXFciEw59ol4uQBTvbuthpjKXFufk7mfF4AA95Osnsh6m-dOwwKTS2v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25419" y="2316163"/>
            <a:ext cx="480491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FFFFFF"/>
                </a:solidFill>
                <a:latin typeface="Arial" panose="020B0604020202020204" pitchFamily="34" charset="0"/>
              </a:rPr>
              <a:t>Чистый код</a:t>
            </a:r>
            <a:endParaRPr lang="ru-RU" sz="6600" b="0" dirty="0">
              <a:effectLst/>
            </a:endParaRPr>
          </a:p>
          <a:p>
            <a:br>
              <a:rPr lang="ru-RU" sz="2000" b="0" dirty="0">
                <a:effectLst/>
              </a:rPr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25419" y="5380415"/>
            <a:ext cx="4951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</a:rPr>
              <a:t>Выполнили студенты</a:t>
            </a:r>
            <a:endParaRPr lang="ru-RU" sz="2000" b="0" dirty="0">
              <a:effectLst/>
            </a:endParaRPr>
          </a:p>
          <a:p>
            <a:r>
              <a:rPr lang="ru-RU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Свяжина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</a:rPr>
              <a:t> Полина, </a:t>
            </a:r>
            <a:r>
              <a:rPr lang="ru-RU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Мурай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</a:rPr>
              <a:t> Вероника, </a:t>
            </a:r>
            <a:r>
              <a:rPr lang="ru-RU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Вострецова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</a:rPr>
              <a:t> Татьяна, Маркин Кирилл</a:t>
            </a:r>
            <a:endParaRPr lang="ru-RU" sz="20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75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lh4.googleusercontent.com/0jPk4uEWAjH6tVQS6l_8G4S8EnYXqyVYVZSnZiZ0eSSmwQmQHgt0k4arR8NjrQCQuvmLKKuhFgfk-J-9XJZvps4pUtqEt3VTVphoWsvaNqc4cFKT9C-wKjdfhaMr3cdSX73dezozU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03193" y="43021"/>
            <a:ext cx="27856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Arial" panose="020B0604020202020204" pitchFamily="34" charset="0"/>
              </a:rPr>
              <a:t>Настройки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60207" y="2449244"/>
            <a:ext cx="6122480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1600"/>
              </a:spcAft>
            </a:pPr>
            <a:r>
              <a:rPr lang="ru-RU" sz="2400" dirty="0">
                <a:solidFill>
                  <a:srgbClr val="FFFFFF"/>
                </a:solidFill>
                <a:latin typeface="Roboto"/>
              </a:rPr>
              <a:t>В меню настроек пользователь может включить/выключить звук, вибрацию (при ошибочном ответе) и подсказки в игре</a:t>
            </a:r>
            <a:endParaRPr lang="ru-RU" sz="2400" b="0" dirty="0"/>
          </a:p>
          <a:p>
            <a:br>
              <a:rPr lang="ru-RU" dirty="0"/>
            </a:br>
            <a:endParaRPr lang="ru-RU" dirty="0"/>
          </a:p>
        </p:txBody>
      </p:sp>
      <p:pic>
        <p:nvPicPr>
          <p:cNvPr id="9" name="Picture 2" descr="https://psv4.userapi.com/c856220/u116757123/docs/d5/ac14d8ff44ad/Optsii.png?extra=8QEF4Pd-CRxRsT5EMfqeEdoPQGs3EoX-2_-8QhCIMISybqOZW3-oRhuxUmEjj8eb1qjicDRp0F4OvIRX8pt-gqVI39MCYQpfGlw0ix1m9EuM3A4zBQRwybDrKCUtSjqAhNHtb2zWGcGniKr5dvjwK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9" y="1027907"/>
            <a:ext cx="2876228" cy="56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0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lh4.googleusercontent.com/0jPk4uEWAjH6tVQS6l_8G4S8EnYXqyVYVZSnZiZ0eSSmwQmQHgt0k4arR8NjrQCQuvmLKKuhFgfk-J-9XJZvps4pUtqEt3VTVphoWsvaNqc4cFKT9C-wKjdfhaMr3cdSX73dezozU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99212" y="43021"/>
            <a:ext cx="17935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Arial" panose="020B0604020202020204" pitchFamily="34" charset="0"/>
              </a:rPr>
              <a:t>Кланы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1392" y="1224734"/>
            <a:ext cx="7209604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1600"/>
              </a:spcAft>
            </a:pPr>
            <a:r>
              <a:rPr lang="ru-RU" sz="2000" dirty="0">
                <a:solidFill>
                  <a:srgbClr val="FFFFFF"/>
                </a:solidFill>
                <a:latin typeface="Roboto"/>
              </a:rPr>
              <a:t>Кланы "Уроборос" представители Языка Программирования </a:t>
            </a:r>
            <a:r>
              <a:rPr lang="ru-RU" sz="2000" dirty="0" err="1">
                <a:solidFill>
                  <a:srgbClr val="FFFFFF"/>
                </a:solidFill>
                <a:latin typeface="Roboto"/>
              </a:rPr>
              <a:t>Python</a:t>
            </a:r>
            <a:r>
              <a:rPr lang="ru-RU" sz="2000" dirty="0">
                <a:solidFill>
                  <a:srgbClr val="FFFFFF"/>
                </a:solidFill>
                <a:latin typeface="Roboto"/>
              </a:rPr>
              <a:t>, "</a:t>
            </a:r>
            <a:r>
              <a:rPr lang="ru-RU" sz="2000" dirty="0" err="1">
                <a:solidFill>
                  <a:srgbClr val="FFFFFF"/>
                </a:solidFill>
                <a:latin typeface="Roboto"/>
              </a:rPr>
              <a:t>Октоторпы</a:t>
            </a:r>
            <a:r>
              <a:rPr lang="ru-RU" sz="2000" dirty="0">
                <a:solidFill>
                  <a:srgbClr val="FFFFFF"/>
                </a:solidFill>
                <a:latin typeface="Roboto"/>
              </a:rPr>
              <a:t>" представители С# и в будущем можно добавлять ещё больше разных кланов с их уникальными задачами</a:t>
            </a:r>
          </a:p>
          <a:p>
            <a:pPr marL="457200">
              <a:spcAft>
                <a:spcPts val="1600"/>
              </a:spcAft>
            </a:pPr>
            <a:br>
              <a:rPr lang="ru-RU" sz="2000" b="0" dirty="0">
                <a:effectLst/>
              </a:rPr>
            </a:br>
            <a:r>
              <a:rPr lang="ru-RU" sz="2000" dirty="0">
                <a:solidFill>
                  <a:srgbClr val="FFFFFF"/>
                </a:solidFill>
                <a:latin typeface="Roboto"/>
              </a:rPr>
              <a:t>Накопление баллов =  </a:t>
            </a:r>
            <a:r>
              <a:rPr lang="ru-RU" sz="2000" i="1" dirty="0">
                <a:solidFill>
                  <a:srgbClr val="FFFFFF"/>
                </a:solidFill>
                <a:latin typeface="Roboto"/>
              </a:rPr>
              <a:t>получение подсказок </a:t>
            </a:r>
            <a:r>
              <a:rPr lang="ru-RU" sz="2000" dirty="0">
                <a:solidFill>
                  <a:srgbClr val="FFFFFF"/>
                </a:solidFill>
                <a:latin typeface="Roboto"/>
              </a:rPr>
              <a:t>(на первых уровнях они есть, но дальше задания будут сложнее и баллы пригодятся)</a:t>
            </a:r>
            <a:endParaRPr lang="ru-RU" sz="2000" b="0" dirty="0">
              <a:effectLst/>
            </a:endParaRPr>
          </a:p>
          <a:p>
            <a:pPr marL="457200">
              <a:spcAft>
                <a:spcPts val="1600"/>
              </a:spcAft>
            </a:pPr>
            <a:br>
              <a:rPr lang="ru-RU" sz="2000" b="0" dirty="0">
                <a:effectLst/>
              </a:rPr>
            </a:br>
            <a:r>
              <a:rPr lang="ru-RU" sz="2000" dirty="0">
                <a:solidFill>
                  <a:srgbClr val="FFFFFF"/>
                </a:solidFill>
                <a:latin typeface="Roboto"/>
              </a:rPr>
              <a:t>Рейтинг среди кланов, получение признания и авторитета</a:t>
            </a:r>
            <a:endParaRPr lang="ru-RU" sz="2000" b="0" dirty="0">
              <a:effectLst/>
            </a:endParaRPr>
          </a:p>
        </p:txBody>
      </p:sp>
      <p:pic>
        <p:nvPicPr>
          <p:cNvPr id="5122" name="Picture 2" descr="https://psv4.userapi.com/c856220/u116757123/docs/d16/9f9ec74a7be6/Menyu_Vybora.png?extra=O6MKmBOCFGnQdCSj9bHhmYaiiEX4gsohaAsruXBvPbhVFf0ZW21fVF79u1T0SDLMW9ikNQdhIxzS12QlrjzHTCY__OHH8HkR8ICCqQGGlJjKTXRglfldb1Da_rCcXhI6AirFNBhkx7RwEP5xtrKjy8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" y="1051209"/>
            <a:ext cx="2753720" cy="550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4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lh4.googleusercontent.com/0jPk4uEWAjH6tVQS6l_8G4S8EnYXqyVYVZSnZiZ0eSSmwQmQHgt0k4arR8NjrQCQuvmLKKuhFgfk-J-9XJZvps4pUtqEt3VTVphoWsvaNqc4cFKT9C-wKjdfhaMr3cdSX73dezozU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39930" y="81302"/>
            <a:ext cx="151213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Arial" panose="020B0604020202020204" pitchFamily="34" charset="0"/>
              </a:rPr>
              <a:t>Игра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32298" y="2716441"/>
            <a:ext cx="6841502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1600"/>
              </a:spcAft>
            </a:pPr>
            <a:r>
              <a:rPr lang="ru-RU" sz="2400" dirty="0">
                <a:solidFill>
                  <a:srgbClr val="FFFFFF"/>
                </a:solidFill>
                <a:latin typeface="Roboto"/>
              </a:rPr>
              <a:t>На экране написано задание и приведён стилистически неверно написанный код</a:t>
            </a:r>
            <a:endParaRPr lang="ru-RU" sz="2400" b="0" dirty="0">
              <a:effectLst/>
            </a:endParaRPr>
          </a:p>
          <a:p>
            <a:pPr marL="457200">
              <a:spcAft>
                <a:spcPts val="1600"/>
              </a:spcAft>
            </a:pPr>
            <a:r>
              <a:rPr lang="ru-RU" sz="2400" dirty="0">
                <a:solidFill>
                  <a:srgbClr val="FFFFFF"/>
                </a:solidFill>
                <a:latin typeface="Roboto"/>
              </a:rPr>
              <a:t>Игрок должен найти все ошибки, чтобы перейти к следующему уровню</a:t>
            </a:r>
            <a:endParaRPr lang="ru-RU" sz="24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s://psv4.userapi.com/c856220/u116757123/docs/d4/4b869c6223f1/Konsol.png?extra=nP9RckNOOMHmxKRu4fwpxjV4cwfWUmb3EL9nc9fdZ70bC6q4Ci4Wf9ROwomKXt7WblwdwCV_DXkkZTmtWz_Zz52PIDKD1lVlRbsUf4Ux2A1PloEQRu4v9loFsfQNvaN23BC0yQHg-NrJm82HR7ybZ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5" y="846482"/>
            <a:ext cx="2950233" cy="58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1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lh4.googleusercontent.com/0jPk4uEWAjH6tVQS6l_8G4S8EnYXqyVYVZSnZiZ0eSSmwQmQHgt0k4arR8NjrQCQuvmLKKuhFgfk-J-9XJZvps4pUtqEt3VTVphoWsvaNqc4cFKT9C-wKjdfhaMr3cdSX73dezozU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3441" y="202295"/>
            <a:ext cx="40946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Arial" panose="020B0604020202020204" pitchFamily="34" charset="0"/>
              </a:rPr>
              <a:t>Роли в команде</a:t>
            </a:r>
            <a:endParaRPr lang="ru-RU" sz="40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441" y="2364616"/>
            <a:ext cx="3932206" cy="2911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</a:rPr>
              <a:t>Полина </a:t>
            </a:r>
            <a:r>
              <a:rPr lang="ru-RU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Свяжина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</a:rPr>
              <a:t> - аналитик</a:t>
            </a:r>
          </a:p>
          <a:p>
            <a:endParaRPr lang="ru-RU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</a:rPr>
              <a:t>Татьяна </a:t>
            </a:r>
            <a:r>
              <a:rPr lang="ru-RU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Вострецова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</a:rPr>
              <a:t> - аналитик</a:t>
            </a:r>
            <a:endParaRPr lang="ru-RU" sz="2000" dirty="0"/>
          </a:p>
          <a:p>
            <a:b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</a:rPr>
              <a:t>Вероника </a:t>
            </a:r>
            <a:r>
              <a:rPr lang="ru-RU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Мурай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</a:rPr>
              <a:t> - дизайнер</a:t>
            </a:r>
            <a:endParaRPr lang="ru-RU" sz="2000" dirty="0"/>
          </a:p>
          <a:p>
            <a:endParaRPr lang="ru-RU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</a:rPr>
              <a:t>Кирилл Маркин  - разработчик</a:t>
            </a:r>
            <a:endParaRPr lang="ru-RU" sz="20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entrepreneursconnect.ca/wp-content/uploads/2014/10/team-building-rimini2-1080x67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407" y1="10519" x2="90926" y2="27556"/>
                        <a14:foregroundMark x1="71944" y1="16593" x2="81481" y2="33185"/>
                        <a14:foregroundMark x1="84630" y1="17926" x2="78241" y2="23111"/>
                        <a14:backgroundMark x1="11574" y1="48000" x2="12315" y2="51407"/>
                        <a14:backgroundMark x1="31389" y1="69926" x2="31944" y2="72296"/>
                        <a14:backgroundMark x1="37222" y1="68148" x2="40278" y2="82667"/>
                        <a14:backgroundMark x1="42222" y1="59704" x2="46944" y2="61630"/>
                        <a14:backgroundMark x1="61481" y1="55407" x2="59630" y2="68741"/>
                        <a14:backgroundMark x1="27778" y1="97333" x2="27685" y2="99704"/>
                        <a14:backgroundMark x1="70185" y1="67407" x2="70185" y2="69778"/>
                        <a14:backgroundMark x1="88333" y1="56444" x2="88333" y2="57778"/>
                        <a14:backgroundMark x1="63796" y1="44148" x2="66667" y2="46222"/>
                        <a14:backgroundMark x1="56574" y1="49185" x2="57778" y2="48593"/>
                        <a14:backgroundMark x1="71574" y1="39556" x2="71944" y2="38222"/>
                        <a14:backgroundMark x1="88889" y1="34370" x2="87870" y2="30963"/>
                        <a14:backgroundMark x1="85833" y1="27407" x2="86944" y2="29333"/>
                        <a14:backgroundMark x1="86852" y1="28889" x2="88241" y2="31556"/>
                        <a14:backgroundMark x1="96204" y1="7852" x2="98056" y2="16296"/>
                        <a14:backgroundMark x1="76852" y1="10074" x2="75093" y2="6815"/>
                        <a14:backgroundMark x1="77685" y1="14963" x2="76944" y2="13481"/>
                        <a14:backgroundMark x1="87500" y1="11852" x2="86296" y2="10519"/>
                        <a14:backgroundMark x1="92593" y1="19556" x2="93333" y2="17630"/>
                        <a14:backgroundMark x1="2870" y1="53333" x2="2130" y2="54370"/>
                        <a14:backgroundMark x1="29630" y1="35259" x2="29630" y2="36296"/>
                        <a14:backgroundMark x1="33796" y1="35259" x2="33796" y2="35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7" y="0"/>
            <a:ext cx="7966353" cy="497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8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lh4.googleusercontent.com/yMn_bWEYvEeQXt6hzUxMsZQAdT9-ilFDYbKSOpum7MNwBOwfi3WTKgq8IRHAac93f_1Zdff0M2b8HodQRZqXFciEw59ol4uQBTvbuthpjKXFufk7mfF4AA95Osnsh6m-dOwwKTS2v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8704" y="2274838"/>
            <a:ext cx="4244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Arial" panose="020B0604020202020204" pitchFamily="34" charset="0"/>
              </a:rPr>
              <a:t>Спасибо за внимание!</a:t>
            </a:r>
            <a:endParaRPr lang="ru-RU" sz="54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09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lh3.googleusercontent.com/IOSBGbll9XG8s7V5zBzJzenm81o7OulfEVYFx8IjhrRQ30pG3WVAsmpekvwegnb4jFwnY7t1hvkhCf4Lm0VgCDgkVwM-JkD9y5RgHoDqvAezonPnKND6mJkz3pFLVkgcCPqgd9Vxj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2777706" y="123540"/>
            <a:ext cx="4615132" cy="1808732"/>
          </a:xfrm>
          <a:prstGeom prst="wedgeEllipseCallout">
            <a:avLst>
              <a:gd name="adj1" fmla="val 70195"/>
              <a:gd name="adj2" fmla="val 6222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7706" y="673963"/>
            <a:ext cx="462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+mj-lt"/>
              </a:rPr>
              <a:t>В чем же проблема?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7099" y="3008177"/>
            <a:ext cx="512121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dirty="0">
                <a:solidFill>
                  <a:srgbClr val="FFFFFF"/>
                </a:solidFill>
                <a:latin typeface="Arial" panose="020B0604020202020204" pitchFamily="34" charset="0"/>
              </a:rPr>
              <a:t>Будущим программистам сложно разобрать код  коллеги или друга.</a:t>
            </a:r>
            <a:endParaRPr lang="ru-RU" sz="28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49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3.googleusercontent.com/jonmwgzYzIjo08XW81GFoD09BM7G6nsFkJ0FdKzKpWcB8Q30g22g8XcPRvDLhcf3Q23mQanIZzQ6pJ5xEkwC-iaB40xiDWYS8J5WzSs_Ghj2h7vHtJXFKoXZc8jLEBB1hLe0LGRbQ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0211" y="5589983"/>
            <a:ext cx="809157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dirty="0">
                <a:solidFill>
                  <a:srgbClr val="FFFFFF"/>
                </a:solidFill>
                <a:latin typeface="Arial" panose="020B0604020202020204" pitchFamily="34" charset="0"/>
              </a:rPr>
              <a:t>Создать мобильное приложение, обучающее стилистике написания кода.</a:t>
            </a:r>
            <a:endParaRPr lang="ru-RU" sz="2800" dirty="0"/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71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pkb-pa.ru/wp-content/uploads/2018/07/matema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51630" y="0"/>
            <a:ext cx="4540370" cy="6858000"/>
          </a:xfrm>
          <a:prstGeom prst="rect">
            <a:avLst/>
          </a:prstGeom>
          <a:solidFill>
            <a:srgbClr val="2A2927"/>
          </a:solidFill>
          <a:ln>
            <a:solidFill>
              <a:srgbClr val="2A292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75939" y="230188"/>
            <a:ext cx="229175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Arial" panose="020B0604020202020204" pitchFamily="34" charset="0"/>
              </a:rPr>
              <a:t>Задачи</a:t>
            </a:r>
            <a:endParaRPr lang="ru-RU" sz="40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22001" y="1293297"/>
            <a:ext cx="4199626" cy="592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br>
              <a:rPr lang="ru-RU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1. Придумать актуальное, востребованное приложение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b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2. Создать прототип игрового процесса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b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3. Создать прототип меню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b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4. Отрисовать интерфейс</a:t>
            </a:r>
            <a:br>
              <a:rPr lang="ru-RU" dirty="0">
                <a:solidFill>
                  <a:srgbClr val="FFFFFF"/>
                </a:solidFill>
                <a:latin typeface="Arial" panose="020B0604020202020204" pitchFamily="34" charset="0"/>
              </a:rPr>
            </a:br>
            <a:br>
              <a:rPr lang="ru-RU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ru-RU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57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lh4.googleusercontent.com/0jPk4uEWAjH6tVQS6l_8G4S8EnYXqyVYVZSnZiZ0eSSmwQmQHgt0k4arR8NjrQCQuvmLKKuhFgfk-J-9XJZvps4pUtqEt3VTVphoWsvaNqc4cFKT9C-wKjdfhaMr3cdSX73dezozU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48796" y="129244"/>
            <a:ext cx="6294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FF"/>
                </a:solidFill>
                <a:latin typeface="Arial" panose="020B0604020202020204" pitchFamily="34" charset="0"/>
              </a:rPr>
              <a:t>Анализ предметной области</a:t>
            </a:r>
            <a:endParaRPr lang="ru-RU" sz="36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8196" name="Picture 4" descr="https://lh3.googleusercontent.com/Yb8dkzXSjRdD7FKS2wqFFztUkZI4oCvnMo750ARI2p0dowpO3z7p3tQqqEFTjYubSc0WrxSTkXIi-oMIlcoWDKUJlBd2camIWcihOpmPJBH252prhiOOmZo722b8t6u4tIeoLTABGs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8"/>
          <a:stretch/>
        </p:blipFill>
        <p:spPr bwMode="auto">
          <a:xfrm>
            <a:off x="697032" y="2002630"/>
            <a:ext cx="2251195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44351" y="4389698"/>
            <a:ext cx="6096000" cy="21277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44351" y="2318738"/>
            <a:ext cx="6096000" cy="1677259"/>
          </a:xfrm>
          <a:prstGeom prst="rect">
            <a:avLst/>
          </a:prstGeom>
          <a:solidFill>
            <a:srgbClr val="A43930"/>
          </a:solidFill>
          <a:ln>
            <a:solidFill>
              <a:srgbClr val="A43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03299" y="2318738"/>
            <a:ext cx="6066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dirty="0">
              <a:effectLst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Roboto"/>
              </a:rPr>
              <a:t> прибегнуть к помощи знакомых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Roboto"/>
              </a:rPr>
              <a:t> смотреть обучающие видео в интернете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Roboto"/>
              </a:rPr>
              <a:t> самостоятельно искать информацию и применять её на практике</a:t>
            </a:r>
          </a:p>
          <a:p>
            <a:br>
              <a:rPr lang="ru-RU" b="0" dirty="0">
                <a:effectLst/>
              </a:rPr>
            </a:b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03298" y="455363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Roboto"/>
              </a:rPr>
              <a:t> в нашей игре студент найдет всю необходимую теорию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Roboto"/>
              </a:rPr>
              <a:t> сразу после изучения теории студент сможет практиковаться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FF"/>
                </a:solidFill>
                <a:latin typeface="Roboto"/>
              </a:rPr>
              <a:t> очки - мотивация для студента пройти игру и освоить написание чистого кода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44351" y="10443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Roboto"/>
              </a:rPr>
              <a:t>Для того, чтобы научиться писать синтаксически верный код, студент может: </a:t>
            </a:r>
          </a:p>
        </p:txBody>
      </p:sp>
    </p:spTree>
    <p:extLst>
      <p:ext uri="{BB962C8B-B14F-4D97-AF65-F5344CB8AC3E}">
        <p14:creationId xmlns:p14="http://schemas.microsoft.com/office/powerpoint/2010/main" val="136207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lh4.googleusercontent.com/0jPk4uEWAjH6tVQS6l_8G4S8EnYXqyVYVZSnZiZ0eSSmwQmQHgt0k4arR8NjrQCQuvmLKKuhFgfk-J-9XJZvps4pUtqEt3VTVphoWsvaNqc4cFKT9C-wKjdfhaMr3cdSX73dezozU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7032" y="138381"/>
            <a:ext cx="3037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Arial" panose="020B0604020202020204" pitchFamily="34" charset="0"/>
              </a:rPr>
              <a:t>Конкуренты</a:t>
            </a:r>
            <a:endParaRPr lang="ru-RU" sz="40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lh3.googleusercontent.com/sWFnrXr-dOqr8ej8j9o25eN1p3nwAX5-3tRuDZ7EOZKjFVfP8QgA5-JIwiiTijXHeyqovlh4A4WrZfssvGlwsRDjKZYN5kKP7BPNp6uVNyWjrA0XNDTi2bJFJQlrx0Xd42pe4O3E8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6" y="1248259"/>
            <a:ext cx="7523943" cy="253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6.googleusercontent.com/yQ_G0Qo5Yl6drTazg_j0qKilK9GUJQ6U3zYXldjMekmAwKw3ONucjH6x-yB8ITFvpJAZbLKVVhxFqIWFx1KnTmpt12W56mEURy8ub-gL-4hANCNrM7G3c79xlN8ZgRnSkI2YNaxgM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65" y="3985404"/>
            <a:ext cx="4821979" cy="239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гнутая влево стрелка 6"/>
          <p:cNvSpPr/>
          <p:nvPr/>
        </p:nvSpPr>
        <p:spPr>
          <a:xfrm>
            <a:off x="2467878" y="4062068"/>
            <a:ext cx="2648309" cy="2240232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0800000">
            <a:off x="8705491" y="1395714"/>
            <a:ext cx="2648309" cy="2240232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6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lh4.googleusercontent.com/0jPk4uEWAjH6tVQS6l_8G4S8EnYXqyVYVZSnZiZ0eSSmwQmQHgt0k4arR8NjrQCQuvmLKKuhFgfk-J-9XJZvps4pUtqEt3VTVphoWsvaNqc4cFKT9C-wKjdfhaMr3cdSX73dezozU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76468" y="138381"/>
            <a:ext cx="34390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Arial" panose="020B0604020202020204" pitchFamily="34" charset="0"/>
              </a:rPr>
              <a:t>Инструменты</a:t>
            </a:r>
            <a:endParaRPr lang="ru-RU" sz="40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lh5.googleusercontent.com/Th0Q8gGBOS-zrK4kod8P3YU1e_An4oHFXWOqZYwVFO7EjbweoW7HyyrPszfh1GuNH4qes1m92w2lAJSUDU_Pg1nFwM38JnifvRYPaWS1S3jrdUonxAzYNkKAskevOiUxeaVX0WYS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7" y="1086113"/>
            <a:ext cx="3405767" cy="25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1rg78QECwZNsiVLDEb-BBiAE7RNv8tvJkm7jvIDG5HKcikaH-568NBmIE9RLmSH8zXefgo4I5AhhHE1w50lvDWiXNzJSTTAjYS4SbS4IV85zArkIhWuLqZvNNDGXua7zVMofL8q_4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96" y="3735162"/>
            <a:ext cx="4553608" cy="28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5.googleusercontent.com/VWmRupdOMeO_aA8iUHvm2V3FJZwLJkKWRsDKfYntHUyJmMR11bU6vbPCHz7l56C2RMbNeDnC-8_STK6vzblsWOvz2uDX-S8PESbr-kk_svr9X4HsntORZ8rxbcoy64r76dbzRj-hj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r="7985"/>
          <a:stretch/>
        </p:blipFill>
        <p:spPr bwMode="auto">
          <a:xfrm>
            <a:off x="8372804" y="1086114"/>
            <a:ext cx="3485071" cy="25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817" y="3936507"/>
            <a:ext cx="32096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Аseprite</a:t>
            </a: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 - Для рисования </a:t>
            </a:r>
            <a:r>
              <a:rPr lang="ru-RU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pixel</a:t>
            </a: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art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92973" y="2164764"/>
            <a:ext cx="3806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br>
              <a:rPr lang="ru-RU" b="0" dirty="0">
                <a:effectLst/>
              </a:rPr>
            </a:br>
            <a:r>
              <a:rPr lang="ru-RU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GameMaker</a:t>
            </a: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Arial" panose="020B0604020202020204" pitchFamily="34" charset="0"/>
              </a:rPr>
              <a:t>Studio</a:t>
            </a: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 2 – движок для создания игры на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PC </a:t>
            </a: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и телефоны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13518" y="3823774"/>
            <a:ext cx="3203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BFXR – </a:t>
            </a: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для создания 8битных звуков </a:t>
            </a:r>
            <a:endParaRPr lang="ru-RU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418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lh4.googleusercontent.com/0jPk4uEWAjH6tVQS6l_8G4S8EnYXqyVYVZSnZiZ0eSSmwQmQHgt0k4arR8NjrQCQuvmLKKuhFgfk-J-9XJZvps4pUtqEt3VTVphoWsvaNqc4cFKT9C-wKjdfhaMr3cdSX73dezozU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38561" y="62797"/>
            <a:ext cx="231187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                                   </a:t>
            </a:r>
            <a:r>
              <a:rPr lang="ru-RU" sz="4000" dirty="0">
                <a:solidFill>
                  <a:srgbClr val="FFFFFF"/>
                </a:solidFill>
                <a:latin typeface="Arial" panose="020B0604020202020204" pitchFamily="34" charset="0"/>
              </a:rPr>
              <a:t>Макеты</a:t>
            </a:r>
            <a:endParaRPr lang="ru-RU" sz="40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0" name="Picture 2" descr="https://psv4.userapi.com/c856220/u116757123/docs/d6/51215f53389a/Menyu_Nachalo.png?extra=XlLBFRoZ5LzfuyFBeODZoc9FOwB9hN_t9PX58Ke19qYySTM4v05SmsVevHnHP3wEJwHi1TAux34c18S1MBU66pzLJRQoJ5Sp8h8OBVueA78elyCpDCUlT_FePaJDpP5gltocAEjGhxyhvK3yM4-xT4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5" y="1304071"/>
            <a:ext cx="2544441" cy="50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sv4.userapi.com/c856220/u116757123/docs/d5/ac14d8ff44ad/Optsii.png?extra=8QEF4Pd-CRxRsT5EMfqeEdoPQGs3EoX-2_-8QhCIMISybqOZW3-oRhuxUmEjj8eb1qjicDRp0F4OvIRX8pt-gqVI39MCYQpfGlw0ix1m9EuM3A4zBQRwybDrKCUtSjqAhNHtb2zWGcGniKr5dvjwK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89" y="1304071"/>
            <a:ext cx="2544441" cy="50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sv4.userapi.com/c856220/u116757123/docs/d16/9f9ec74a7be6/Menyu_Vybora.png?extra=O6MKmBOCFGnQdCSj9bHhmYaiiEX4gsohaAsruXBvPbhVFf0ZW21fVF79u1T0SDLMW9ikNQdhIxzS12QlrjzHTCY__OHH8HkR8ICCqQGGlJjKTXRglfldb1Da_rCcXhI6AirFNBhkx7RwEP5xtrKjy8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5" y="1304071"/>
            <a:ext cx="2544441" cy="50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sv4.userapi.com/c856220/u116757123/docs/d4/4b869c6223f1/Konsol.png?extra=nP9RckNOOMHmxKRu4fwpxjV4cwfWUmb3EL9nc9fdZ70bC6q4Ci4Wf9ROwomKXt7WblwdwCV_DXkkZTmtWz_Zz52PIDKD1lVlRbsUf4Ux2A1PloEQRu4v9loFsfQNvaN23BC0yQHg-NrJm82HR7ybZ7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939" y="1304070"/>
            <a:ext cx="2564475" cy="50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8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lh4.googleusercontent.com/0jPk4uEWAjH6tVQS6l_8G4S8EnYXqyVYVZSnZiZ0eSSmwQmQHgt0k4arR8NjrQCQuvmLKKuhFgfk-J-9XJZvps4pUtqEt3VTVphoWsvaNqc4cFKT9C-wKjdfhaMr3cdSX73dezozU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79420" y="77579"/>
            <a:ext cx="363315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Arial" panose="020B0604020202020204" pitchFamily="34" charset="0"/>
              </a:rPr>
              <a:t>Главное меню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79420" y="2521640"/>
            <a:ext cx="6658875" cy="242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1600"/>
              </a:spcAft>
            </a:pPr>
            <a:r>
              <a:rPr lang="ru-RU" sz="2400" dirty="0">
                <a:solidFill>
                  <a:srgbClr val="FFFFFF"/>
                </a:solidFill>
                <a:latin typeface="Roboto"/>
              </a:rPr>
              <a:t>При первом запуске приложения пользователь видит игровое меню.</a:t>
            </a:r>
          </a:p>
          <a:p>
            <a:pPr marL="457200">
              <a:spcAft>
                <a:spcPts val="1600"/>
              </a:spcAft>
            </a:pPr>
            <a:r>
              <a:rPr lang="ru-RU" sz="2400" dirty="0">
                <a:solidFill>
                  <a:srgbClr val="FFFFFF"/>
                </a:solidFill>
                <a:latin typeface="Roboto"/>
              </a:rPr>
              <a:t>На главном экране есть кнопки “Скомпилировать и играть”, “Настройки” и "Теория и информация" 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psv4.userapi.com/c856220/u116757123/docs/d6/51215f53389a/Menyu_Nachalo.png?extra=XlLBFRoZ5LzfuyFBeODZoc9FOwB9hN_t9PX58Ke19qYySTM4v05SmsVevHnHP3wEJwHi1TAux34c18S1MBU66pzLJRQoJ5Sp8h8OBVueA78elyCpDCUlT_FePaJDpP5gltocAEjGhxyhvK3yM4-xT4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8" y="981213"/>
            <a:ext cx="2851644" cy="57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02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233</Words>
  <Application>Microsoft Office PowerPoint</Application>
  <PresentationFormat>Широкоэкранный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Маркин Кирилл</cp:lastModifiedBy>
  <cp:revision>22</cp:revision>
  <dcterms:created xsi:type="dcterms:W3CDTF">2020-01-15T18:47:05Z</dcterms:created>
  <dcterms:modified xsi:type="dcterms:W3CDTF">2020-01-17T06:39:20Z</dcterms:modified>
</cp:coreProperties>
</file>