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70" r:id="rId8"/>
    <p:sldId id="266" r:id="rId9"/>
    <p:sldId id="268" r:id="rId10"/>
    <p:sldId id="259" r:id="rId11"/>
    <p:sldId id="264" r:id="rId12"/>
    <p:sldId id="265" r:id="rId13"/>
    <p:sldId id="269" r:id="rId14"/>
    <p:sldId id="26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5" autoAdjust="0"/>
  </p:normalViewPr>
  <p:slideViewPr>
    <p:cSldViewPr>
      <p:cViewPr varScale="1">
        <p:scale>
          <a:sx n="87" d="100"/>
          <a:sy n="87" d="100"/>
        </p:scale>
        <p:origin x="110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4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36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25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91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0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51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1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3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2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0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0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AEFF-54D6-4531-AD54-F10AFEDADC00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FDE436-5206-4D96-9F9A-E27439CA7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 descr="https://i.ya-webdesign.com/images/computer-screen-icon-png-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596" y="78579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Образовательная игра для подготовки к ЕГЭ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4429132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Кузнецова К</a:t>
            </a:r>
            <a:r>
              <a:rPr lang="ru-RU" dirty="0" smtClean="0"/>
              <a:t>.      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3504" y="492919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Шершнев М.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Соловьев Е.С.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5857892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Коновалова Л.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Концепт проекта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3200" dirty="0" smtClean="0">
                <a:latin typeface="Comic Sans MS" pitchFamily="66" charset="0"/>
              </a:rPr>
              <a:t>Сделать игру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ru-RU" sz="3200" dirty="0" smtClean="0">
                <a:latin typeface="Comic Sans MS" pitchFamily="66" charset="0"/>
              </a:rPr>
              <a:t>в которой можно подготовиться к экзамену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в игровой форме.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429000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Игра содержит </a:t>
            </a:r>
            <a:r>
              <a:rPr lang="en-US" sz="3200" dirty="0" smtClean="0">
                <a:latin typeface="Comic Sans MS" pitchFamily="66" charset="0"/>
              </a:rPr>
              <a:t>: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omic Sans MS" pitchFamily="66" charset="0"/>
              </a:rPr>
              <a:t>Теорию в форме текста и видео.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Квестовые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задания.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Comic Sans MS" pitchFamily="66" charset="0"/>
              </a:rPr>
              <a:t> Многопользовательскую игру до 2-5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Дизайн интерфейса 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16152"/>
            <a:ext cx="5532120" cy="5641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Карта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409927" cy="5517232"/>
          </a:xfrm>
        </p:spPr>
      </p:pic>
    </p:spTree>
    <p:extLst>
      <p:ext uri="{BB962C8B-B14F-4D97-AF65-F5344CB8AC3E}">
        <p14:creationId xmlns:p14="http://schemas.microsoft.com/office/powerpoint/2010/main" val="1048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331353" cy="6456934"/>
          </a:xfrm>
        </p:spPr>
      </p:pic>
    </p:spTree>
    <p:extLst>
      <p:ext uri="{BB962C8B-B14F-4D97-AF65-F5344CB8AC3E}">
        <p14:creationId xmlns:p14="http://schemas.microsoft.com/office/powerpoint/2010/main" val="22177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Задачи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1.</a:t>
            </a:r>
            <a:r>
              <a:rPr lang="ru-RU" sz="3200" dirty="0" smtClean="0">
                <a:latin typeface="Comic Sans MS" pitchFamily="66" charset="0"/>
              </a:rPr>
              <a:t>Изучить </a:t>
            </a:r>
            <a:r>
              <a:rPr lang="ru-RU" sz="3200" dirty="0" smtClean="0">
                <a:latin typeface="Comic Sans MS" pitchFamily="66" charset="0"/>
              </a:rPr>
              <a:t>программы/языки </a:t>
            </a:r>
            <a:r>
              <a:rPr lang="ru-RU" sz="3200" dirty="0" smtClean="0">
                <a:latin typeface="Comic Sans MS" pitchFamily="66" charset="0"/>
              </a:rPr>
              <a:t>программирования.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2.</a:t>
            </a:r>
            <a:r>
              <a:rPr lang="ru-RU" sz="3200" dirty="0" smtClean="0">
                <a:latin typeface="Comic Sans MS" pitchFamily="66" charset="0"/>
              </a:rPr>
              <a:t>Изготовить </a:t>
            </a:r>
            <a:r>
              <a:rPr lang="ru-RU" sz="3200" dirty="0" smtClean="0">
                <a:latin typeface="Comic Sans MS" pitchFamily="66" charset="0"/>
              </a:rPr>
              <a:t>дизайн приложения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3.</a:t>
            </a:r>
            <a:r>
              <a:rPr lang="ru-RU" sz="3200" dirty="0" smtClean="0">
                <a:latin typeface="Comic Sans MS" pitchFamily="66" charset="0"/>
              </a:rPr>
              <a:t>Разработать </a:t>
            </a:r>
            <a:r>
              <a:rPr lang="ru-RU" sz="3200" dirty="0" smtClean="0">
                <a:latin typeface="Comic Sans MS" pitchFamily="66" charset="0"/>
              </a:rPr>
              <a:t>игровую механику.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996952"/>
            <a:ext cx="6347713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8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1429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57222" y="1214422"/>
            <a:ext cx="9644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Многочисленные ресурсы</a:t>
            </a:r>
          </a:p>
          <a:p>
            <a:pPr algn="ctr"/>
            <a:r>
              <a:rPr lang="ru-RU" sz="3600" dirty="0" smtClean="0">
                <a:latin typeface="Comic Sans MS" pitchFamily="66" charset="0"/>
              </a:rPr>
              <a:t>(сайты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ru-RU" sz="3600" dirty="0" smtClean="0">
                <a:latin typeface="Comic Sans MS" pitchFamily="66" charset="0"/>
              </a:rPr>
              <a:t>приложения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ru-RU" sz="3600" dirty="0" smtClean="0">
                <a:latin typeface="Comic Sans MS" pitchFamily="66" charset="0"/>
              </a:rPr>
              <a:t>книги) для подготовки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ru-RU" sz="3600" dirty="0" smtClean="0">
                <a:latin typeface="Comic Sans MS" pitchFamily="66" charset="0"/>
              </a:rPr>
              <a:t>к экзамену 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8914" name="Picture 2" descr="C:\Users\Zh17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4429124" cy="2841801"/>
          </a:xfrm>
          <a:prstGeom prst="rect">
            <a:avLst/>
          </a:prstGeom>
          <a:noFill/>
        </p:spPr>
      </p:pic>
      <p:pic>
        <p:nvPicPr>
          <p:cNvPr id="38916" name="Picture 4" descr="https://im0-tub-ru.yandex.net/i?id=e9ca959a02db90d00b462b01d285aee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143248"/>
            <a:ext cx="1571636" cy="2789650"/>
          </a:xfrm>
          <a:prstGeom prst="rect">
            <a:avLst/>
          </a:prstGeom>
          <a:noFill/>
        </p:spPr>
      </p:pic>
      <p:pic>
        <p:nvPicPr>
          <p:cNvPr id="38918" name="Picture 6" descr="https://im0-tub-ru.yandex.net/i?id=993e8a508d9ae552464b15ad46edb36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928934"/>
            <a:ext cx="2319716" cy="2928934"/>
          </a:xfrm>
          <a:prstGeom prst="rect">
            <a:avLst/>
          </a:prstGeom>
          <a:noFill/>
        </p:spPr>
      </p:pic>
      <p:pic>
        <p:nvPicPr>
          <p:cNvPr id="38920" name="Picture 8" descr="C:\Users\Zh17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185672"/>
            <a:ext cx="3500462" cy="1672328"/>
          </a:xfrm>
          <a:prstGeom prst="rect">
            <a:avLst/>
          </a:prstGeom>
          <a:noFill/>
        </p:spPr>
      </p:pic>
      <p:pic>
        <p:nvPicPr>
          <p:cNvPr id="38919" name="Picture 7" descr="C:\Users\Zh17\Desktop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2296561" cy="249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42860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Цель проекта 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2226" name="Picture 2" descr="https://img2.freepng.ru/20180419/gqe/kisspng-laptop-tablet-computers-computer-icons-clip-art-desktop-pc-5ad85963c35018.6299615315241280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72544"/>
            <a:ext cx="8858280" cy="4385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08520" y="11364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Создать игру которая поможет подготовиться к экзамену.</a:t>
            </a:r>
          </a:p>
          <a:p>
            <a:r>
              <a:rPr lang="ru-RU" sz="3600" dirty="0" smtClean="0">
                <a:latin typeface="Comic Sans MS" pitchFamily="66" charset="0"/>
              </a:rPr>
              <a:t>  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2228" name="Picture 4" descr="https://im0-tub-ru.yandex.net/i?id=8172c39889a2518d1e7c266a4b8a4d0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857760"/>
            <a:ext cx="904261" cy="1279529"/>
          </a:xfrm>
          <a:prstGeom prst="rect">
            <a:avLst/>
          </a:prstGeom>
          <a:noFill/>
        </p:spPr>
      </p:pic>
      <p:pic>
        <p:nvPicPr>
          <p:cNvPr id="52230" name="Picture 6" descr="https://im0-tub-ru.yandex.net/i?id=8172c39889a2518d1e7c266a4b8a4d0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0"/>
            <a:ext cx="857224" cy="1212972"/>
          </a:xfrm>
          <a:prstGeom prst="rect">
            <a:avLst/>
          </a:prstGeom>
          <a:noFill/>
        </p:spPr>
      </p:pic>
      <p:pic>
        <p:nvPicPr>
          <p:cNvPr id="52232" name="Picture 8" descr="https://im0-tub-ru.yandex.net/i?id=8172c39889a2518d1e7c266a4b8a4d0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429264"/>
            <a:ext cx="571504" cy="808678"/>
          </a:xfrm>
          <a:prstGeom prst="rect">
            <a:avLst/>
          </a:prstGeom>
          <a:noFill/>
        </p:spPr>
      </p:pic>
      <p:pic>
        <p:nvPicPr>
          <p:cNvPr id="52234" name="Picture 10" descr="https://yandex.ru/images/_crpd/jbDkA5768/57596aXT/r2Mv4nrM-86jngNxqPuN1Rd55qr0XGqZuiRRC6USi0lsPTnPh77HJpB-aCNJ_6u9tDFR8xnHZ9F-8TExZxBAIu8WL_Of7bs7dw8GET0-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92906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Конкуренты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4275" name="Picture 3" descr="C:\Users\Zh17\Desktop\4343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4533900" cy="1323971"/>
          </a:xfrm>
          <a:prstGeom prst="rect">
            <a:avLst/>
          </a:prstGeom>
          <a:noFill/>
        </p:spPr>
      </p:pic>
      <p:pic>
        <p:nvPicPr>
          <p:cNvPr id="54277" name="Picture 5" descr="https://im0-tub-ru.yandex.net/i?id=689e8160e2d93e0ad925ef9c5eea35b4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3238500" cy="1485900"/>
          </a:xfrm>
          <a:prstGeom prst="rect">
            <a:avLst/>
          </a:prstGeom>
          <a:noFill/>
        </p:spPr>
      </p:pic>
      <p:pic>
        <p:nvPicPr>
          <p:cNvPr id="54279" name="Picture 7" descr="https://im0-tub-ru.yandex.net/i?id=a57873d22311e763a9b5dd327f953187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3500430" cy="1706460"/>
          </a:xfrm>
          <a:prstGeom prst="rect">
            <a:avLst/>
          </a:prstGeom>
          <a:noFill/>
        </p:spPr>
      </p:pic>
      <p:pic>
        <p:nvPicPr>
          <p:cNvPr id="54281" name="Picture 9" descr="http://proobraz.org/wp-content/uploads/2018/07/c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85926"/>
            <a:ext cx="3670974" cy="785818"/>
          </a:xfrm>
          <a:prstGeom prst="rect">
            <a:avLst/>
          </a:prstGeom>
          <a:noFill/>
        </p:spPr>
      </p:pic>
      <p:pic>
        <p:nvPicPr>
          <p:cNvPr id="54283" name="Picture 11" descr="https://i.ytimg.com/vi/tWwFD7J1Dss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0607" y="4857760"/>
            <a:ext cx="458339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886700" cy="13255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4000" dirty="0" smtClean="0">
                <a:latin typeface="Comic Sans MS" pitchFamily="66" charset="0"/>
              </a:rPr>
              <a:t>Технологии и инструменты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3250" name="Picture 2" descr="https://i.ebayimg.com/images/g/8UMAAOSwAHBaE5EU/s-l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52"/>
            <a:ext cx="3286148" cy="3286148"/>
          </a:xfrm>
          <a:prstGeom prst="rect">
            <a:avLst/>
          </a:prstGeom>
          <a:noFill/>
        </p:spPr>
      </p:pic>
      <p:pic>
        <p:nvPicPr>
          <p:cNvPr id="53252" name="Picture 4" descr="https://s3.amazonaws.com/media-p.slid.es/uploads/391236/images/4833690/JI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5299091" cy="3662356"/>
          </a:xfrm>
          <a:prstGeom prst="rect">
            <a:avLst/>
          </a:prstGeom>
          <a:noFill/>
        </p:spPr>
      </p:pic>
      <p:sp>
        <p:nvSpPr>
          <p:cNvPr id="53254" name="AutoShape 6" descr="https://i.ya-webdesign.com/images/how-to-change-the-color-of-a-png-logo-in-photoshop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https://i.ya-webdesign.com/images/how-to-change-the-color-of-a-png-logo-in-photoshop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8" name="Picture 10" descr="https://upload.wikimedia.org/wikipedia/commons/thumb/a/af/Adobe_Photoshop_CC_icon.svg/1200px-Adobe_Photoshop_CC_ic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857364"/>
            <a:ext cx="2046058" cy="199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09" y="2996952"/>
            <a:ext cx="6347713" cy="1320800"/>
          </a:xfrm>
        </p:spPr>
        <p:txBody>
          <a:bodyPr/>
          <a:lstStyle/>
          <a:p>
            <a:r>
              <a:rPr lang="ru-RU" dirty="0" smtClean="0"/>
              <a:t>          Игровой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Карта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409927" cy="5517232"/>
          </a:xfrm>
        </p:spPr>
      </p:pic>
    </p:spTree>
    <p:extLst>
      <p:ext uri="{BB962C8B-B14F-4D97-AF65-F5344CB8AC3E}">
        <p14:creationId xmlns:p14="http://schemas.microsoft.com/office/powerpoint/2010/main" val="12491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331353" cy="6456934"/>
          </a:xfrm>
        </p:spPr>
      </p:pic>
    </p:spTree>
    <p:extLst>
      <p:ext uri="{BB962C8B-B14F-4D97-AF65-F5344CB8AC3E}">
        <p14:creationId xmlns:p14="http://schemas.microsoft.com/office/powerpoint/2010/main" val="40707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Карта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409927" cy="5517232"/>
          </a:xfrm>
        </p:spPr>
      </p:pic>
    </p:spTree>
    <p:extLst>
      <p:ext uri="{BB962C8B-B14F-4D97-AF65-F5344CB8AC3E}">
        <p14:creationId xmlns:p14="http://schemas.microsoft.com/office/powerpoint/2010/main" val="14193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115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Comic Sans MS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Конкуренты</vt:lpstr>
      <vt:lpstr> Технологии и инструменты</vt:lpstr>
      <vt:lpstr>          Игровой процесс</vt:lpstr>
      <vt:lpstr>              Карта игры</vt:lpstr>
      <vt:lpstr>Презентация PowerPoint</vt:lpstr>
      <vt:lpstr>              Карта игры</vt:lpstr>
      <vt:lpstr>Презентация PowerPoint</vt:lpstr>
      <vt:lpstr>Презентация PowerPoint</vt:lpstr>
      <vt:lpstr>              Карта игры</vt:lpstr>
      <vt:lpstr>Презентация PowerPoint</vt:lpstr>
      <vt:lpstr>Задачи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Zh17</dc:creator>
  <cp:lastModifiedBy>ПК</cp:lastModifiedBy>
  <cp:revision>20</cp:revision>
  <dcterms:created xsi:type="dcterms:W3CDTF">2019-12-15T10:22:17Z</dcterms:created>
  <dcterms:modified xsi:type="dcterms:W3CDTF">2020-01-16T13:53:09Z</dcterms:modified>
</cp:coreProperties>
</file>