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g8m/6J561imNhatME10e9Lo1s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AFE334-F07F-42CC-BC27-692257A5B227}">
  <a:tblStyle styleId="{89AFE334-F07F-42CC-BC27-692257A5B2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956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spPr>
            <a:solidFill>
              <a:srgbClr val="10321A">
                <a:alpha val="25098"/>
              </a:srgbClr>
            </a:solidFill>
          </c:spPr>
          <c:dPt>
            <c:idx val="0"/>
            <c:bubble3D val="0"/>
            <c:spPr>
              <a:solidFill>
                <a:srgbClr val="BE834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C4-4CE4-975F-C41C9EFEB0AE}"/>
              </c:ext>
            </c:extLst>
          </c:dPt>
          <c:dPt>
            <c:idx val="1"/>
            <c:bubble3D val="0"/>
            <c:spPr>
              <a:solidFill>
                <a:srgbClr val="88A23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C4-4CE4-975F-C41C9EFEB0AE}"/>
              </c:ext>
            </c:extLst>
          </c:dPt>
          <c:dPt>
            <c:idx val="2"/>
            <c:bubble3D val="0"/>
            <c:spPr>
              <a:solidFill>
                <a:srgbClr val="107231">
                  <a:alpha val="72157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C4-4CE4-975F-C41C9EFEB0AE}"/>
              </c:ext>
            </c:extLst>
          </c:dPt>
          <c:dPt>
            <c:idx val="3"/>
            <c:bubble3D val="0"/>
            <c:spPr>
              <a:solidFill>
                <a:srgbClr val="10321A">
                  <a:alpha val="8509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C4-4CE4-975F-C41C9EFEB0AE}"/>
              </c:ext>
            </c:extLst>
          </c:dPt>
          <c:dPt>
            <c:idx val="4"/>
            <c:bubble3D val="0"/>
            <c:spPr>
              <a:solidFill>
                <a:srgbClr val="10321A">
                  <a:alpha val="2509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до 14</c:v>
                </c:pt>
                <c:pt idx="1">
                  <c:v>14-18</c:v>
                </c:pt>
                <c:pt idx="2">
                  <c:v>19-25</c:v>
                </c:pt>
                <c:pt idx="3">
                  <c:v>26-30</c:v>
                </c:pt>
                <c:pt idx="4">
                  <c:v>31 и более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5.2999999999999999E-2</c:v>
                </c:pt>
                <c:pt idx="1">
                  <c:v>0.52600000000000002</c:v>
                </c:pt>
                <c:pt idx="2">
                  <c:v>0.36799999999999999</c:v>
                </c:pt>
                <c:pt idx="3">
                  <c:v>5.2999999999999999E-2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C4-4CE4-975F-C41C9EFEB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3739354606459737E-2"/>
          <c:y val="0.18295204768175061"/>
          <c:w val="0.23828636043821416"/>
          <c:h val="0.70940583343855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187071039981659"/>
          <c:y val="0.1481866457106204"/>
          <c:w val="0.69800016404199472"/>
          <c:h val="0.72996469337554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Самые предпочтительные места </c:v>
                </c:pt>
              </c:strCache>
            </c:strRef>
          </c:tx>
          <c:spPr>
            <a:solidFill>
              <a:srgbClr val="88A23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По городу</c:v>
                </c:pt>
                <c:pt idx="1">
                  <c:v>По горам</c:v>
                </c:pt>
                <c:pt idx="2">
                  <c:v>По лесам/горам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6-4C88-BBD4-8A907E937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92032"/>
        <c:axId val="64093568"/>
      </c:barChart>
      <c:catAx>
        <c:axId val="6409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093568"/>
        <c:crosses val="autoZero"/>
        <c:auto val="1"/>
        <c:lblAlgn val="ctr"/>
        <c:lblOffset val="100"/>
        <c:noMultiLvlLbl val="0"/>
      </c:catAx>
      <c:valAx>
        <c:axId val="6409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0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066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5d4bd253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e5d4bd253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6cca272f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e6cca272f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iAok6BB2szA7Q5PurJz576578JXJzqJ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85800" y="1731147"/>
            <a:ext cx="7772400" cy="18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Маршруты выходного дня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371600" y="35789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>
                <a:solidFill>
                  <a:srgbClr val="1072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Хароновцы</a:t>
            </a:r>
            <a:endParaRPr>
              <a:solidFill>
                <a:srgbClr val="1072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Pictur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4430" y="1683680"/>
            <a:ext cx="902696" cy="89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557" y="1464569"/>
            <a:ext cx="1716000" cy="134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Picture backgrou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149" y="3017919"/>
            <a:ext cx="1913964" cy="95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 descr="Picture backgrou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3598" y="3113985"/>
            <a:ext cx="984340" cy="98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Picture backgrou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0032" y="4674685"/>
            <a:ext cx="1148099" cy="88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1229557" y="641413"/>
            <a:ext cx="3892858" cy="61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Стек для разработки: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1807223" y="1829643"/>
            <a:ext cx="2871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 Studio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6415726" y="3320939"/>
            <a:ext cx="1460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GitHub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321369" y="1828192"/>
            <a:ext cx="13605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1807236" y="3252165"/>
            <a:ext cx="13842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4572000" y="4813701"/>
            <a:ext cx="2663561" cy="61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PythonAnywhere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 title="Маршруты выходного дня по Свердловской области - Google Chrome 2024-06-17 21-16-3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5600"/>
            <a:ext cx="8839200" cy="47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537425" y="2096850"/>
            <a:ext cx="82296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Цели работы была достигнута, все задачи выполнены. Разработана MVP, которая дорабатывается и улучшается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дальнейшем мы планируем развивать данный проект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body" idx="1"/>
          </p:nvPr>
        </p:nvSpPr>
        <p:spPr>
          <a:xfrm>
            <a:off x="395536" y="476672"/>
            <a:ext cx="20882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Тимлид: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Березовская Е.М</a:t>
            </a:r>
            <a:r>
              <a:rPr lang="ru-RU" b="0"/>
              <a:t>.</a:t>
            </a:r>
            <a:endParaRPr b="0"/>
          </a:p>
        </p:txBody>
      </p:sp>
      <p:pic>
        <p:nvPicPr>
          <p:cNvPr id="192" name="Google Shape;192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548680"/>
            <a:ext cx="2520000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539552" y="4005064"/>
            <a:ext cx="18002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Дизайнер: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Паначева Т.Ю.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1"/>
          </p:nvPr>
        </p:nvSpPr>
        <p:spPr>
          <a:xfrm>
            <a:off x="4860032" y="4005064"/>
            <a:ext cx="18722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Разработчик: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Зиновьев Г.А.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1"/>
          </p:nvPr>
        </p:nvSpPr>
        <p:spPr>
          <a:xfrm>
            <a:off x="4932040" y="476672"/>
            <a:ext cx="1728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Аналитик: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0">
                <a:latin typeface="Times New Roman"/>
                <a:ea typeface="Times New Roman"/>
                <a:cs typeface="Times New Roman"/>
                <a:sym typeface="Times New Roman"/>
              </a:rPr>
              <a:t>Булыгин Д.Д.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17857" b="12584"/>
          <a:stretch/>
        </p:blipFill>
        <p:spPr>
          <a:xfrm>
            <a:off x="2123728" y="3933056"/>
            <a:ext cx="2520280" cy="25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t="19189" b="17248"/>
          <a:stretch/>
        </p:blipFill>
        <p:spPr>
          <a:xfrm>
            <a:off x="6372200" y="3933056"/>
            <a:ext cx="2520280" cy="25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372480" y="548680"/>
            <a:ext cx="2520000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9" name="Google Shape;199;p2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1442621" y="3600450"/>
            <a:ext cx="657391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>
                <a:solidFill>
                  <a:srgbClr val="1072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Проект: Маршруты выходного дня</a:t>
            </a:r>
            <a:endParaRPr>
              <a:solidFill>
                <a:srgbClr val="1072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>
                <a:solidFill>
                  <a:srgbClr val="1072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Команда: Хароновцы </a:t>
            </a:r>
            <a:endParaRPr>
              <a:solidFill>
                <a:srgbClr val="1072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395536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Актуальность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Цифровизация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Поддержание здоровья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Снятие головной боли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Поддержка молодежных инициатив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Идея: создать интерактивную карту маршрутов по Свердловской области для студентов в виде сайта с актуальными, бюджетными и четко прописанными маршрутами для путешествий на 1-4 дня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830062" y="404646"/>
            <a:ext cx="5792680" cy="87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целевой аудитории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1" name="Google Shape;101;p4"/>
          <p:cNvGraphicFramePr/>
          <p:nvPr/>
        </p:nvGraphicFramePr>
        <p:xfrm>
          <a:off x="132133" y="1279803"/>
          <a:ext cx="4059622" cy="269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Google Shape;102;p4"/>
          <p:cNvGraphicFramePr/>
          <p:nvPr/>
        </p:nvGraphicFramePr>
        <p:xfrm>
          <a:off x="4003096" y="2545903"/>
          <a:ext cx="5008771" cy="354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" name="Google Shape;103;p4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533400" y="16002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5"/>
          <p:cNvGraphicFramePr/>
          <p:nvPr/>
        </p:nvGraphicFramePr>
        <p:xfrm>
          <a:off x="311712" y="235781"/>
          <a:ext cx="8610325" cy="6386400"/>
        </p:xfrm>
        <a:graphic>
          <a:graphicData uri="http://schemas.openxmlformats.org/drawingml/2006/table">
            <a:tbl>
              <a:tblPr>
                <a:noFill/>
                <a:tableStyleId>{89AFE334-F07F-42CC-BC27-692257A5B227}</a:tableStyleId>
              </a:tblPr>
              <a:tblGrid>
                <a:gridCol w="1056525"/>
                <a:gridCol w="999025"/>
                <a:gridCol w="1185900"/>
                <a:gridCol w="1645875"/>
                <a:gridCol w="1408700"/>
                <a:gridCol w="1157150"/>
                <a:gridCol w="1157150"/>
              </a:tblGrid>
              <a:tr h="213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Название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аналогичного продута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Критерии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добавлять свои треки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(маршруты)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добавлять свои фото и описание для точки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(комментирование)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информации о том, как и на чем можно перемещаться между точками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информации о том, где можно остановить на ночлег или сделать привал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использовать чужие загруженные треки для прокладки маршрута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использовать в оффлайн режиме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Тропинки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UrbanNav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Poncy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Яндекс карты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для всех точек 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точках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Google карты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для всех точек 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для всех точек 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2ГИС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для всех точек 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для всех точек 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Guru Maps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(мобильное приложение)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MAPS.ME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(мобильное приложение)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Есть, но не на всех маршрутах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мало информации о ценах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Наш сайт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none" strike="noStrike" cap="none"/>
                    </a:p>
                  </a:txBody>
                  <a:tcPr marL="33725" marR="33725" marT="20225" marB="202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5"/>
          <p:cNvSpPr/>
          <p:nvPr/>
        </p:nvSpPr>
        <p:spPr>
          <a:xfrm>
            <a:off x="291968" y="1600200"/>
            <a:ext cx="96670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/>
          <p:nvPr/>
        </p:nvSpPr>
        <p:spPr>
          <a:xfrm>
            <a:off x="327525" y="17178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ресурсов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212375" y="17178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Финансовый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4021250" y="2118950"/>
            <a:ext cx="1066800" cy="3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327525" y="34009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Неудачные попытки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212375" y="34009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Технический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4021250" y="3802050"/>
            <a:ext cx="1066800" cy="3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327525" y="50706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Недостаточная мотивация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5212375" y="5070650"/>
            <a:ext cx="3569400" cy="112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Личный интерес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4021250" y="5471750"/>
            <a:ext cx="1066800" cy="3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2608257" y="699838"/>
            <a:ext cx="38928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Боли ЦА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661387" y="104484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Цель: в течении семестра создать сайт с маршрутами для коротких путешествий по Свердловской области, который будет востребован среди студентов за счет своей актуальности и подробной информации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e5d4bd2537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e5d4bd2537_1_1"/>
          <p:cNvSpPr txBox="1">
            <a:spLocks noGrp="1"/>
          </p:cNvSpPr>
          <p:nvPr>
            <p:ph type="body" idx="1"/>
          </p:nvPr>
        </p:nvSpPr>
        <p:spPr>
          <a:xfrm>
            <a:off x="457200" y="95606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Определить целевую аудитория и провести анализ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проблем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Найти уникальное решение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проблемы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Разработать план работы и требования к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продукту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Создать и доработать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сайта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200"/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Подготовить  проект к сдаче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2e5d4bd2537_1_1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e6cca272fd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e6cca272fd_0_2"/>
          <p:cNvSpPr txBox="1">
            <a:spLocks noGrp="1"/>
          </p:cNvSpPr>
          <p:nvPr>
            <p:ph type="body" idx="1"/>
          </p:nvPr>
        </p:nvSpPr>
        <p:spPr>
          <a:xfrm>
            <a:off x="457200" y="95606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Требования к MVP: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Главная страница с доступом ко всем разделам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Список маршрутов с карточками (фото, описание, маршрут)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Список интересных мест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200"/>
              <a:buFont typeface="Times New Roman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Регистрация и вход для сохранения избранных маршрутов.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e6cca272fd_0_2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862" y="292963"/>
            <a:ext cx="8416031" cy="62587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8229600" y="63039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Экран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Маршруты выходного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Маршруты выходного дня</dc:title>
  <dc:creator>Lenovo</dc:creator>
  <cp:lastModifiedBy>Lenovo</cp:lastModifiedBy>
  <cp:revision>1</cp:revision>
  <dcterms:created xsi:type="dcterms:W3CDTF">2024-06-13T17:35:42Z</dcterms:created>
  <dcterms:modified xsi:type="dcterms:W3CDTF">2024-06-24T06:19:35Z</dcterms:modified>
</cp:coreProperties>
</file>