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9" autoAdjust="0"/>
  </p:normalViewPr>
  <p:slideViewPr>
    <p:cSldViewPr snapToGrid="0">
      <p:cViewPr varScale="1">
        <p:scale>
          <a:sx n="81" d="100"/>
          <a:sy n="81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3FC6-887E-4F57-805B-5F1D87E5D9A7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40FE-B28E-48B5-AD4A-26708BFF7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7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40FE-B28E-48B5-AD4A-26708BFF7E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2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3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2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7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3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7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9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7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1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7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AC0B-E068-463B-AF58-96A080E6AE11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04BD-A9A7-4DC1-9F66-96C8612F5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787148"/>
            <a:ext cx="9753600" cy="494047"/>
          </a:xfrm>
        </p:spPr>
        <p:txBody>
          <a:bodyPr>
            <a:noAutofit/>
          </a:bodyPr>
          <a:lstStyle/>
          <a:p>
            <a:r>
              <a:rPr lang="en-GB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Спасательный круг для утопающих в </a:t>
            </a:r>
            <a:r>
              <a:rPr lang="en-GB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Factorio”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035174"/>
            <a:ext cx="9144000" cy="1034131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подготовлен группой </a:t>
            </a:r>
          </a:p>
          <a:p>
            <a:r>
              <a:rPr lang="en-GB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devils</a:t>
            </a:r>
            <a:r>
              <a:rPr lang="en-GB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1862" y="5823284"/>
            <a:ext cx="542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Степура Юлия Владимировна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0455" y="459822"/>
            <a:ext cx="421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Идеи для развития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6632" y="202130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083" y="2243959"/>
            <a:ext cx="959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ещё больше визуальную часть сайта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интерактивность нашего продукта путем добавления новых продуктов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контент ещё более наглядным, добавляя видео с объяснениями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6632" y="202130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4574" y="2606080"/>
            <a:ext cx="5148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033" y="446183"/>
            <a:ext cx="3982192" cy="49404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команда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5619" y="1325311"/>
            <a:ext cx="2913518" cy="12054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Крысин Никита.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 и идейный новатор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>
            <a:spLocks/>
          </p:cNvSpPr>
          <p:nvPr/>
        </p:nvSpPr>
        <p:spPr>
          <a:xfrm>
            <a:off x="2378239" y="1039277"/>
            <a:ext cx="1812759" cy="180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30378" y="4936843"/>
            <a:ext cx="1812759" cy="178299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78239" y="2996563"/>
            <a:ext cx="1812759" cy="178299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430378" y="3442914"/>
            <a:ext cx="9144000" cy="120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430378" y="3427766"/>
            <a:ext cx="9144000" cy="120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430378" y="3442914"/>
            <a:ext cx="9144000" cy="120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470460" y="3427766"/>
            <a:ext cx="2794765" cy="120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Просекова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тимлид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436867" y="5225603"/>
            <a:ext cx="3131022" cy="120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Даня Юдин.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разработчик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894180"/>
            <a:ext cx="9753600" cy="49404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Проблематика и рынок продукта 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797885"/>
            <a:ext cx="9144000" cy="103413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продукт нацелен на игроков всех возрастов, увлекающихся жанром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Симулятор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62000" y="2832016"/>
            <a:ext cx="10668000" cy="286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адаптация к новой игре и понимание её механики требует большое количество времени.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помощники для игры в основном написаны на иностранном языке, что создает трудности понимания.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написанные на русском языке требуют большого количества времени для прочтения и понимания</a:t>
            </a:r>
          </a:p>
          <a:p>
            <a:pPr marL="457200" indent="-457200" algn="l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12917"/>
            <a:ext cx="9753600" cy="49404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конкурентов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54612"/>
              </p:ext>
            </p:extLst>
          </p:nvPr>
        </p:nvGraphicFramePr>
        <p:xfrm>
          <a:off x="1463531" y="1379618"/>
          <a:ext cx="9264938" cy="49131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0315">
                  <a:extLst>
                    <a:ext uri="{9D8B030D-6E8A-4147-A177-3AD203B41FA5}">
                      <a16:colId xmlns:a16="http://schemas.microsoft.com/office/drawing/2014/main" val="1760947110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1130106568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954160539"/>
                    </a:ext>
                  </a:extLst>
                </a:gridCol>
                <a:gridCol w="1427747">
                  <a:extLst>
                    <a:ext uri="{9D8B030D-6E8A-4147-A177-3AD203B41FA5}">
                      <a16:colId xmlns:a16="http://schemas.microsoft.com/office/drawing/2014/main" val="9589966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97507375"/>
                    </a:ext>
                  </a:extLst>
                </a:gridCol>
                <a:gridCol w="1586118">
                  <a:extLst>
                    <a:ext uri="{9D8B030D-6E8A-4147-A177-3AD203B41FA5}">
                      <a16:colId xmlns:a16="http://schemas.microsoft.com/office/drawing/2014/main" val="2982907095"/>
                    </a:ext>
                  </a:extLst>
                </a:gridCol>
              </a:tblGrid>
              <a:tr h="799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  конкуренты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Понятность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Актуальность информации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Наглядность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Возможность предложить своё решение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Разделение информации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633083"/>
                  </a:ext>
                </a:extLst>
              </a:tr>
              <a:tr h="799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Наш проект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739450"/>
                  </a:ext>
                </a:extLst>
              </a:tr>
              <a:tr h="799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Прохождения в </a:t>
                      </a:r>
                      <a:r>
                        <a:rPr lang="en-GB" dirty="0" smtClean="0"/>
                        <a:t>Steam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+/-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+/-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875083"/>
                  </a:ext>
                </a:extLst>
              </a:tr>
              <a:tr h="799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Видео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en-GB" baseline="0" dirty="0" smtClean="0"/>
                        <a:t>YouTube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+/-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237856"/>
                  </a:ext>
                </a:extLst>
              </a:tr>
              <a:tr h="799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Трансляция в </a:t>
                      </a:r>
                      <a:r>
                        <a:rPr lang="en-GB" dirty="0" smtClean="0"/>
                        <a:t>Twitch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+/-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+/-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682939"/>
                  </a:ext>
                </a:extLst>
              </a:tr>
              <a:tr h="799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Статьи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en-GB" baseline="0" dirty="0" smtClean="0"/>
                        <a:t>habr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+/-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854484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647" y="395654"/>
            <a:ext cx="348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 решение 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08" y="1867141"/>
            <a:ext cx="5907411" cy="341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6730" y="1867141"/>
            <a:ext cx="59336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главная идея в разделение </a:t>
            </a: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разные категории, </a:t>
            </a: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выделит нас на фоне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конкурентов и ускорит </a:t>
            </a: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материала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647" y="395654"/>
            <a:ext cx="348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 решение 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31" y="1464188"/>
            <a:ext cx="4639280" cy="4623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2975" y="2252687"/>
            <a:ext cx="6016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проекте мы старались всё максимально понятно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доходчиво объяснять. Так как понимаем, что возраст и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игроков могут быть очень разными 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647" y="395654"/>
            <a:ext cx="348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 решение 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244" y="1203156"/>
            <a:ext cx="4068350" cy="4772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274" y="2312245"/>
            <a:ext cx="61159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сайта был индивидуально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нашим умелым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дизайнером. И выполнен в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цветах </a:t>
            </a:r>
          </a:p>
          <a:p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подстать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647" y="395654"/>
            <a:ext cx="348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Наше решение 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95" y="2867007"/>
            <a:ext cx="4463855" cy="3430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990" y="1297347"/>
            <a:ext cx="11229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поняли, что очень круто было бы рассказывать нашим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пользователям ещё и о предметах в игре и их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пользе.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0647" y="395654"/>
            <a:ext cx="348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Обратная связь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9683" y="6088174"/>
            <a:ext cx="529390" cy="513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6632" y="202130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38" y="1299804"/>
            <a:ext cx="3818691" cy="5045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1758" y="2545052"/>
            <a:ext cx="68173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реализована система обратной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позволяющая нам получать как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алобы, так и предложения в целом.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чуть позже будет изменяться и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статей.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318</Words>
  <Application>Microsoft Office PowerPoint</Application>
  <PresentationFormat>Широкоэкранный</PresentationFormat>
  <Paragraphs>95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Тема Office</vt:lpstr>
      <vt:lpstr>“Спасательный круг для утопающих в Factorio”</vt:lpstr>
      <vt:lpstr>Проектная команда </vt:lpstr>
      <vt:lpstr>Проблематика и рынок продукта  </vt:lpstr>
      <vt:lpstr>Анализ конкурентов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Никита</cp:lastModifiedBy>
  <cp:revision>22</cp:revision>
  <dcterms:created xsi:type="dcterms:W3CDTF">2022-06-12T09:48:52Z</dcterms:created>
  <dcterms:modified xsi:type="dcterms:W3CDTF">2022-06-15T18:21:08Z</dcterms:modified>
</cp:coreProperties>
</file>