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/>
    <p:restoredTop sz="94663"/>
  </p:normalViewPr>
  <p:slideViewPr>
    <p:cSldViewPr snapToGrid="0" snapToObjects="1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D3E7B-7641-EE41-84DB-9485A63D9F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347663-0ACA-B34D-8D68-FF5D1BC694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7853A7-1237-064A-9CB7-EC9BD396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D0AD-1A03-5546-BE00-12526C14257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9C5D5-B2E9-0B41-B8E7-FFECB6F58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87C8B2-4734-384B-B3FA-3B6F4861D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6FD-4D22-1441-8D76-5B06C804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5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42841A-DFFC-CE41-9389-D54E895E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175249-1BC1-204C-850D-2C83A7FB5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4CEF8-2560-3A44-AA91-419414D7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D0AD-1A03-5546-BE00-12526C14257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AA5C11-E0CF-D24E-84BC-389278BF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136C6-C7B3-A049-997B-66256167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6FD-4D22-1441-8D76-5B06C804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46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DFAC67-6864-5949-BE3C-E2E32C723C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E5AAFF-5DF8-FC46-BD42-B79471D71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C4FB0-A551-674D-A5D9-82D459BC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D0AD-1A03-5546-BE00-12526C14257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140ED-CC87-0543-957A-8C445F3BE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DEAE6-5E2D-FA41-9056-F124E26B9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6FD-4D22-1441-8D76-5B06C804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74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86D37-5017-0C46-9966-A6CBD9C4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F2EE01-853B-4C44-AE1A-35BDC74B4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3E7EDE-741E-F345-AEE0-FCA1AC425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D0AD-1A03-5546-BE00-12526C14257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B5A45D-FF74-4A46-A0D1-4030AA6B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77E0E6-15BE-A748-BE5C-74E1028A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6FD-4D22-1441-8D76-5B06C804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2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81FE8-03E2-5B4F-967E-196A83FC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3F96E0-B91A-3949-A04C-89422C293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E28AD8-948D-2148-B25A-3AA64090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D0AD-1A03-5546-BE00-12526C14257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BBFD68-DE3E-F244-86A8-E848F7C6D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CF773F-F0B6-F54D-B14B-F4C41CDE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6FD-4D22-1441-8D76-5B06C804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08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0F27-12AE-754D-9595-35E0F6266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DB1081-83A0-7B41-A219-33B56DCC6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449768-8451-E847-999C-97B1C4986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17D279-2125-0D43-A9DC-C2CD4AAB5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D0AD-1A03-5546-BE00-12526C14257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3528E9-C9F6-024A-AEBB-C7883A475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641D21-8AA0-4949-8C78-27B6E3BD2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6FD-4D22-1441-8D76-5B06C804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0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FC1F28-17DE-A74F-A548-77295B47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8FDB4D-510A-0244-8574-D32175D76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44C191-29E5-804E-B835-62FDB15B2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BD6B28-AFC3-BB4C-A4FD-7271670C5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75F825-C8AC-2144-BC05-743893D7E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97DBB0F-F9C8-3B4C-8195-0EE4B5C27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D0AD-1A03-5546-BE00-12526C14257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9CA492-2775-DA45-826E-3466D2D8A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8EE84DF-E7F2-5B47-8752-C4ECE0BE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6FD-4D22-1441-8D76-5B06C804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54424-9CA2-694C-8BF3-28B3EE75D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7731EA-E022-344F-B4E4-E08C51A8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D0AD-1A03-5546-BE00-12526C14257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28F282-4FF3-C44D-8B44-0E176E0AB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5BD40-0BC0-AA43-A99D-9E0C8B1D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6FD-4D22-1441-8D76-5B06C804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62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BED9ED-F07E-9C46-AC49-A003A5B0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D0AD-1A03-5546-BE00-12526C14257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3FD7A7-34B6-CB42-B5D6-D6B3FFEA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926E7E-883F-E041-A7ED-943C33C88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6FD-4D22-1441-8D76-5B06C804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157E4-E5A9-FB4D-B871-E64885C6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30DDB-971F-0840-BBAA-7E21FEEF5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4D29C8-4989-5842-BED3-6CE7337C2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681D30-03BC-9342-A1AB-9E858696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D0AD-1A03-5546-BE00-12526C14257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9E104E-5905-4147-A95F-558054887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B9928-58A1-6144-B29A-99819263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6FD-4D22-1441-8D76-5B06C804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7E368-BC64-BF4B-9CD0-B2EDCFCA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07FBEB-3A17-EB49-977E-E55B1D253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D00BDD-214C-784F-A798-4E302B40B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C449CC-9377-2B44-A240-CF871B2D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9D0AD-1A03-5546-BE00-12526C14257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2E5DCA-A19F-684D-804E-3F64DEDE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7EFD75-3FFC-8049-80ED-4AA004488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4B6FD-4D22-1441-8D76-5B06C804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6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1B12C-87C8-E348-A5AE-F4F83DEE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A488E7-A081-3D44-B28A-24F6F041A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EAE923-E3D6-A443-8982-89B5CF8FF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9D0AD-1A03-5546-BE00-12526C14257D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4767-FEE8-7B4F-A7FF-17E42C677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FD779-20A4-154C-BADD-E93FC2BA6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4B6FD-4D22-1441-8D76-5B06C8047E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6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946D5-0EC3-6D4A-B516-63563C033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0D7C63-06E6-EA4D-A0A8-E2548AAB28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6EDB5E-543A-5A48-A933-24E9C3485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1FD44E-DD56-EA45-9776-FB13A5FF0654}"/>
              </a:ext>
            </a:extLst>
          </p:cNvPr>
          <p:cNvSpPr txBox="1"/>
          <p:nvPr/>
        </p:nvSpPr>
        <p:spPr>
          <a:xfrm>
            <a:off x="4681151" y="3660478"/>
            <a:ext cx="2829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400" b="1" dirty="0" err="1"/>
              <a:t>SmartMaid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88684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EE2E8-0596-4D4A-A4D8-5DC08C3F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9D45C68-410D-C44F-BDA6-F42ED8A5E9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2166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03C6F-6636-CD45-B4A5-3681274F7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животное, птица, цвет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2A676F94-06ED-4542-941C-789B5ED187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92002" cy="6858001"/>
          </a:xfrm>
        </p:spPr>
      </p:pic>
    </p:spTree>
    <p:extLst>
      <p:ext uri="{BB962C8B-B14F-4D97-AF65-F5344CB8AC3E}">
        <p14:creationId xmlns:p14="http://schemas.microsoft.com/office/powerpoint/2010/main" val="2819143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9DBA3-1B22-5E4C-B5EA-DE61C3091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id="{79C7232A-57CF-404F-8A6F-05EBD79368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23862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12212-346D-3D49-8F16-36554BCB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Целевая аудитория</a:t>
            </a:r>
          </a:p>
        </p:txBody>
      </p:sp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D97CC6D0-4DDD-9C40-8125-10B0187DD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650" y="1427096"/>
            <a:ext cx="7124700" cy="5430904"/>
          </a:xfrm>
        </p:spPr>
      </p:pic>
    </p:spTree>
    <p:extLst>
      <p:ext uri="{BB962C8B-B14F-4D97-AF65-F5344CB8AC3E}">
        <p14:creationId xmlns:p14="http://schemas.microsoft.com/office/powerpoint/2010/main" val="188352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09BB5-F88D-F149-A4E8-EB3A0A13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Конкуренты </a:t>
            </a:r>
          </a:p>
        </p:txBody>
      </p:sp>
      <p:pic>
        <p:nvPicPr>
          <p:cNvPr id="5" name="Объект 4" descr="Изображение выглядит как устройство&#10;&#10;Автоматически созданное описание">
            <a:extLst>
              <a:ext uri="{FF2B5EF4-FFF2-40B4-BE49-F238E27FC236}">
                <a16:creationId xmlns:a16="http://schemas.microsoft.com/office/drawing/2014/main" id="{238096CF-EAA5-E244-8A42-D058D5568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464" y="1903230"/>
            <a:ext cx="4351338" cy="4351338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36941-E1A3-0143-94EF-344FECC4B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199" y="2155054"/>
            <a:ext cx="3847691" cy="384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9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0E0F4-90A8-4EB5-B303-451A7392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User Case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3AB1BBF-9318-4A9F-8E96-EF6F1F128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997" y="1825625"/>
            <a:ext cx="5992006" cy="4351338"/>
          </a:xfrm>
        </p:spPr>
      </p:pic>
    </p:spTree>
    <p:extLst>
      <p:ext uri="{BB962C8B-B14F-4D97-AF65-F5344CB8AC3E}">
        <p14:creationId xmlns:p14="http://schemas.microsoft.com/office/powerpoint/2010/main" val="220529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72D5C-C482-4140-9F99-C35150BA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FD87459-A17F-7F47-8350-E25A9DA3F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45278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FA880-9259-6842-A939-2492855D0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49CEB6-7DD1-2F47-B65B-3A239FB64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19A526-A5D9-324B-A3AD-786A42F28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на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DEADE1B-8970-4845-9D97-1290C807B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938" y="2501942"/>
            <a:ext cx="1854114" cy="185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48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Целевая аудитория</vt:lpstr>
      <vt:lpstr>Конкуренты </vt:lpstr>
      <vt:lpstr>User Case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Коршунов Александр Павлович</dc:creator>
  <cp:lastModifiedBy>Георгий Гранцев</cp:lastModifiedBy>
  <cp:revision>8</cp:revision>
  <dcterms:created xsi:type="dcterms:W3CDTF">2019-12-23T12:57:23Z</dcterms:created>
  <dcterms:modified xsi:type="dcterms:W3CDTF">2020-01-16T17:46:11Z</dcterms:modified>
</cp:coreProperties>
</file>