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61DE7-2F9A-4E29-BE33-114A74393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Factorio</a:t>
            </a:r>
            <a:endParaRPr lang="ru-RU" sz="6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0200C5-99EE-44D5-AADC-B8C412A10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139479"/>
            <a:ext cx="6801612" cy="1239894"/>
          </a:xfrm>
        </p:spPr>
        <p:txBody>
          <a:bodyPr>
            <a:normAutofit/>
          </a:bodyPr>
          <a:lstStyle/>
          <a:p>
            <a:r>
              <a:rPr lang="ru-RU" sz="2800" dirty="0"/>
              <a:t>Команда</a:t>
            </a:r>
            <a:r>
              <a:rPr lang="en-US" sz="2800" dirty="0"/>
              <a:t>: </a:t>
            </a:r>
            <a:r>
              <a:rPr lang="ru-RU" sz="2800" dirty="0" err="1"/>
              <a:t>Ракетики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4362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54AA4-6604-44A7-8320-9293071D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Наша команда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CD2285-9C04-4646-9C47-85D58A09A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933" y="2690884"/>
            <a:ext cx="2629504" cy="262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2B0510-1C4C-464F-8B4E-EA4E3204B6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3" b="31198"/>
          <a:stretch/>
        </p:blipFill>
        <p:spPr>
          <a:xfrm>
            <a:off x="4656709" y="2690884"/>
            <a:ext cx="2514094" cy="264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9EF69-7FE2-4682-8C4F-2D4F28CE3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075" y="2684459"/>
            <a:ext cx="2635927" cy="263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5D64C8-3359-441F-A4B4-9435D1D6806B}"/>
              </a:ext>
            </a:extLst>
          </p:cNvPr>
          <p:cNvSpPr/>
          <p:nvPr/>
        </p:nvSpPr>
        <p:spPr>
          <a:xfrm>
            <a:off x="1127463" y="5400660"/>
            <a:ext cx="2522973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n w="0"/>
                <a:solidFill>
                  <a:schemeClr val="tx1"/>
                </a:solidFill>
              </a:rPr>
              <a:t>ТимЛидер</a:t>
            </a:r>
            <a:r>
              <a:rPr lang="ru-RU" sz="2000" b="1" dirty="0">
                <a:ln w="0"/>
                <a:solidFill>
                  <a:schemeClr val="tx1"/>
                </a:solidFill>
              </a:rPr>
              <a:t>, программист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</a:rPr>
              <a:t>Садовникова Виктория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379921-2F10-433A-BAFE-07C34DC7739E}"/>
              </a:ext>
            </a:extLst>
          </p:cNvPr>
          <p:cNvSpPr/>
          <p:nvPr/>
        </p:nvSpPr>
        <p:spPr>
          <a:xfrm>
            <a:off x="4647830" y="5400660"/>
            <a:ext cx="2522973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</a:rPr>
              <a:t>Аналитик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</a:rPr>
              <a:t>Безукладникова Алина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C1C3AF-172C-4311-9425-A92DC4B63106}"/>
              </a:ext>
            </a:extLst>
          </p:cNvPr>
          <p:cNvSpPr/>
          <p:nvPr/>
        </p:nvSpPr>
        <p:spPr>
          <a:xfrm>
            <a:off x="8177075" y="5400660"/>
            <a:ext cx="2522973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</a:rPr>
              <a:t>Программист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</a:rPr>
              <a:t>Рассохина Анастасия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9178A52-CACD-4C0C-8DC5-ED61702569EC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650437" y="4005636"/>
            <a:ext cx="1006272" cy="5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4666B9A-AC54-467C-8A86-94E57AF0CD11}"/>
              </a:ext>
            </a:extLst>
          </p:cNvPr>
          <p:cNvCxnSpPr/>
          <p:nvPr/>
        </p:nvCxnSpPr>
        <p:spPr>
          <a:xfrm>
            <a:off x="7170803" y="4010885"/>
            <a:ext cx="1006272" cy="5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1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805E2-D0B8-4420-BF2B-3A9906C5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43917"/>
            <a:ext cx="7729728" cy="1188720"/>
          </a:xfrm>
        </p:spPr>
        <p:txBody>
          <a:bodyPr>
            <a:noAutofit/>
          </a:bodyPr>
          <a:lstStyle/>
          <a:p>
            <a:r>
              <a:rPr lang="ru-RU" sz="3200" b="1" dirty="0"/>
              <a:t>Идея нашего проекта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6D8801B-F90A-4D2A-B2E3-F3F745337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2575" y="2458705"/>
            <a:ext cx="5712816" cy="336101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228ACD9-BA7F-4C5E-8E11-622C70C98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394" y="2458704"/>
            <a:ext cx="5007566" cy="3586495"/>
          </a:xfrm>
        </p:spPr>
        <p:txBody>
          <a:bodyPr>
            <a:normAutofit/>
          </a:bodyPr>
          <a:lstStyle/>
          <a:p>
            <a:pPr algn="l"/>
            <a:r>
              <a:rPr lang="ru-RU" sz="2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Создание сайта-справочника по игре “</a:t>
            </a:r>
            <a:r>
              <a:rPr lang="ru-RU" sz="2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Factorio</a:t>
            </a:r>
            <a:r>
              <a:rPr lang="ru-RU" sz="2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”, в котором будет расписана информация об игре, а именно гайд и база о внутриигровых предметах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59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A0F27-C427-4AF0-AF84-581F79DE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8361CE-2524-42CD-8303-CBEAC9995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4319" y="2791326"/>
            <a:ext cx="9560689" cy="3101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>
                <a:solidFill>
                  <a:schemeClr val="tx1"/>
                </a:solidFill>
              </a:rPr>
              <a:t>Начинающие и опытные игроки в </a:t>
            </a:r>
            <a:r>
              <a:rPr lang="en-US" sz="3000" dirty="0" err="1">
                <a:solidFill>
                  <a:schemeClr val="tx1"/>
                </a:solidFill>
              </a:rPr>
              <a:t>Factorio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ru-RU" sz="3000" dirty="0">
                <a:solidFill>
                  <a:schemeClr val="tx1"/>
                </a:solidFill>
              </a:rPr>
              <a:t>разных возрастов, которым необходима дополнительная информация для прохождения игры.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397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ABD34-7042-49DB-88A7-4061603E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Средства для разработки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7289A-3CE7-4F10-8208-5AB86B6A8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759" y="2638044"/>
            <a:ext cx="4271771" cy="3101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Tilda</a:t>
            </a: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979803-F02E-4954-95D9-421CA13E68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Figma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FA2533-3224-438E-9D02-57B81176E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10" y="3229581"/>
            <a:ext cx="4664076" cy="29500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D9C056-07A1-4C47-AA96-60E0F3822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51" b="7146"/>
          <a:stretch/>
        </p:blipFill>
        <p:spPr>
          <a:xfrm>
            <a:off x="6450315" y="3229581"/>
            <a:ext cx="4839032" cy="29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6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2BF58FA-2750-494A-81E8-6154481E0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185" y="2336427"/>
            <a:ext cx="4270248" cy="704087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1"/>
                </a:solidFill>
              </a:rPr>
              <a:t>Igrozor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EDB3F641-0956-4C1E-BDB8-C22C61A2D6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720" t="12832" r="5225" b="5101"/>
          <a:stretch/>
        </p:blipFill>
        <p:spPr>
          <a:xfrm>
            <a:off x="6338316" y="3177541"/>
            <a:ext cx="5626565" cy="33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45738173-24D3-41FC-8EB0-B19349E77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6474" y="2336426"/>
            <a:ext cx="4270248" cy="704087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wikifandom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C9494FA-4B2B-447D-BB95-BEF19C1F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аналоги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4E7BCF27-5294-4927-BF5C-FB05D73796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228" t="12008" r="9171" b="4780"/>
          <a:stretch/>
        </p:blipFill>
        <p:spPr>
          <a:xfrm>
            <a:off x="354027" y="3177541"/>
            <a:ext cx="5626564" cy="33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739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46FA-1083-42ED-8341-300F8ABB2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148" y="494036"/>
            <a:ext cx="7709703" cy="118872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mvp</a:t>
            </a:r>
            <a:endParaRPr lang="ru-RU" sz="3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027B33-685F-4552-8EDC-F90EDD562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5735" y="2270128"/>
            <a:ext cx="9576123" cy="2880605"/>
          </a:xfrm>
        </p:spPr>
        <p:txBody>
          <a:bodyPr>
            <a:noAutofit/>
          </a:bodyPr>
          <a:lstStyle/>
          <a:p>
            <a:pPr algn="l"/>
            <a:r>
              <a:rPr lang="en-US" sz="3000" dirty="0"/>
              <a:t>C</a:t>
            </a:r>
            <a:r>
              <a:rPr lang="ru-RU" sz="3000" dirty="0" err="1"/>
              <a:t>айт</a:t>
            </a:r>
            <a:r>
              <a:rPr lang="ru-RU" sz="3000" dirty="0"/>
              <a:t> имеет два основных раздела</a:t>
            </a:r>
            <a:r>
              <a:rPr lang="en-US" sz="3000" dirty="0"/>
              <a:t>:</a:t>
            </a:r>
            <a:r>
              <a:rPr lang="ru-RU" sz="30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000" dirty="0"/>
              <a:t>* база с информацией о внутриигровых предметах и рецептами к ним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000" dirty="0"/>
              <a:t>* гайд с советами о прохождении </a:t>
            </a:r>
            <a:r>
              <a:rPr lang="en-US" sz="3000" dirty="0" err="1"/>
              <a:t>Factorio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900886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1AA55-BADF-48A5-BCAB-A4349D21B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70360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197</TotalTime>
  <Words>101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Corbel</vt:lpstr>
      <vt:lpstr>Gill Sans MT</vt:lpstr>
      <vt:lpstr>Roboto</vt:lpstr>
      <vt:lpstr>Посылка</vt:lpstr>
      <vt:lpstr>Factorio</vt:lpstr>
      <vt:lpstr>Наша команда</vt:lpstr>
      <vt:lpstr>Идея нашего проекта</vt:lpstr>
      <vt:lpstr>Целевая Аудитория</vt:lpstr>
      <vt:lpstr>Средства для разработки</vt:lpstr>
      <vt:lpstr>аналоги</vt:lpstr>
      <vt:lpstr>mvp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Factorio</dc:title>
  <dc:creator>Мария</dc:creator>
  <cp:lastModifiedBy>Рассохина Анастасия Дмитриевна</cp:lastModifiedBy>
  <cp:revision>4</cp:revision>
  <dcterms:created xsi:type="dcterms:W3CDTF">2022-06-15T13:17:01Z</dcterms:created>
  <dcterms:modified xsi:type="dcterms:W3CDTF">2022-06-16T17:53:49Z</dcterms:modified>
</cp:coreProperties>
</file>