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60" r:id="rId4"/>
    <p:sldId id="264" r:id="rId5"/>
    <p:sldId id="269" r:id="rId6"/>
    <p:sldId id="270" r:id="rId7"/>
    <p:sldId id="271" r:id="rId8"/>
    <p:sldId id="266" r:id="rId9"/>
    <p:sldId id="267" r:id="rId10"/>
    <p:sldId id="272" r:id="rId11"/>
    <p:sldId id="268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3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6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5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9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2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7AEA-B1B2-4108-8418-213AB41935C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D49A-CB6E-43EA-8FD0-3E42DCB337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176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по разработке мобильного приложения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Терентьев Вячеслав</a:t>
            </a:r>
          </a:p>
          <a:p>
            <a:r>
              <a:rPr lang="ru-RU" dirty="0" smtClean="0"/>
              <a:t>Андреев Иван</a:t>
            </a:r>
          </a:p>
          <a:p>
            <a:r>
              <a:rPr lang="ru-RU" dirty="0" smtClean="0"/>
              <a:t>Сосновских Игорь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Дальнейшее продвижение проекта и его монетизация</a:t>
            </a:r>
            <a:endParaRPr lang="ru-RU" dirty="0"/>
          </a:p>
        </p:txBody>
      </p:sp>
      <p:pic>
        <p:nvPicPr>
          <p:cNvPr id="1028" name="Picture 4" descr="Картинки по запросу Монетизация прилож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762919"/>
            <a:ext cx="70104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Дизайн-макет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5561"/>
            <a:ext cx="4038940" cy="439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63" y="1410614"/>
            <a:ext cx="3413467" cy="439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30" y="1410614"/>
            <a:ext cx="3681719" cy="44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Дизайн-макет</a:t>
            </a:r>
            <a:endParaRPr lang="ru-RU" dirty="0"/>
          </a:p>
        </p:txBody>
      </p:sp>
      <p:pic>
        <p:nvPicPr>
          <p:cNvPr id="4" name="Объект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40" y="1417638"/>
            <a:ext cx="4505089" cy="458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29" y="1417638"/>
            <a:ext cx="3820069" cy="4585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8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Любой экзамен – это всегда большие трудности в виде подготовки и стресса. Зачастую экзаменуемому не хватает качественной самопроверки собственных знаний. 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80" y="1020085"/>
            <a:ext cx="6535372" cy="43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pic>
        <p:nvPicPr>
          <p:cNvPr id="4098" name="Picture 2" descr="Картинки по запросу Подготовка к экзамену пдд мобильное прило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2426677"/>
            <a:ext cx="5859524" cy="29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Подготовка к экзамену пдд мобильное прило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46" y="1981444"/>
            <a:ext cx="203674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Проанализировать рынок аналогичных приложений. </a:t>
            </a:r>
          </a:p>
          <a:p>
            <a:pPr lvl="0"/>
            <a:r>
              <a:rPr lang="ru-RU" dirty="0"/>
              <a:t>Провести анализ потребителей с выявлением первостепенных потребностей.</a:t>
            </a:r>
          </a:p>
          <a:p>
            <a:pPr lvl="0"/>
            <a:r>
              <a:rPr lang="ru-RU" dirty="0"/>
              <a:t>Подобрать и изучить нужный стек технологий для последующей реализации.</a:t>
            </a:r>
          </a:p>
          <a:p>
            <a:pPr lvl="0"/>
            <a:r>
              <a:rPr lang="ru-RU" dirty="0"/>
              <a:t>Составить дизайн-макет в программе </a:t>
            </a:r>
            <a:r>
              <a:rPr lang="en-US" dirty="0"/>
              <a:t>Adobe Photoshop </a:t>
            </a:r>
            <a:endParaRPr lang="ru-RU" dirty="0"/>
          </a:p>
          <a:p>
            <a:pPr lvl="0"/>
            <a:r>
              <a:rPr lang="ru-RU" dirty="0"/>
              <a:t>Предоставить базу теоретического материала в своем приложении. </a:t>
            </a:r>
          </a:p>
          <a:p>
            <a:pPr lvl="0"/>
            <a:r>
              <a:rPr lang="ru-RU" dirty="0"/>
              <a:t>Внедрение теста по отработанному материалу. </a:t>
            </a:r>
          </a:p>
          <a:p>
            <a:pPr lvl="0"/>
            <a:r>
              <a:rPr lang="ru-RU" dirty="0"/>
              <a:t>Составить интерактивную игру по правилам ПДД. </a:t>
            </a:r>
          </a:p>
          <a:p>
            <a:pPr lvl="0"/>
            <a:r>
              <a:rPr lang="ru-RU" dirty="0"/>
              <a:t>Реализовать возможность отслеживания своего прогресса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разработки </a:t>
            </a:r>
            <a:endParaRPr lang="ru-RU" dirty="0"/>
          </a:p>
        </p:txBody>
      </p:sp>
      <p:pic>
        <p:nvPicPr>
          <p:cNvPr id="1026" name="Picture 2" descr="Картинки по запросу Этап разрабо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206" y="1770856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1)Анализ рынка</a:t>
            </a:r>
          </a:p>
          <a:p>
            <a:r>
              <a:rPr lang="ru-RU" dirty="0" smtClean="0"/>
              <a:t>2)Выявление потенциальной аудитории </a:t>
            </a:r>
          </a:p>
          <a:p>
            <a:r>
              <a:rPr lang="ru-RU" dirty="0" smtClean="0"/>
              <a:t>3)Обзор требуемых технологий для последующей их реализации</a:t>
            </a:r>
          </a:p>
          <a:p>
            <a:r>
              <a:rPr lang="ru-RU" dirty="0" smtClean="0"/>
              <a:t>4)</a:t>
            </a:r>
            <a:r>
              <a:rPr lang="ru-RU" b="1" dirty="0"/>
              <a:t> </a:t>
            </a:r>
            <a:r>
              <a:rPr lang="ru-RU" dirty="0" smtClean="0"/>
              <a:t>Проектирование дальнейшего продвижения </a:t>
            </a:r>
            <a:r>
              <a:rPr lang="ru-RU" dirty="0"/>
              <a:t>проекта и его монетизация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рынка и наши преимущества на нем</a:t>
            </a:r>
            <a:endParaRPr lang="ru-RU" dirty="0"/>
          </a:p>
        </p:txBody>
      </p:sp>
      <p:pic>
        <p:nvPicPr>
          <p:cNvPr id="2050" name="Picture 2" descr="Картинки по запросу Анализ рын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750" y="1767681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pic>
        <p:nvPicPr>
          <p:cNvPr id="3076" name="Picture 4" descr="Картинки по запросу целевая ауди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43931"/>
            <a:ext cx="647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реализации</a:t>
            </a:r>
            <a:endParaRPr lang="ru-RU" dirty="0"/>
          </a:p>
        </p:txBody>
      </p:sp>
      <p:pic>
        <p:nvPicPr>
          <p:cNvPr id="7170" name="Picture 2" descr="Картинки по запросу xamarin + c#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5" y="1417638"/>
            <a:ext cx="6207369" cy="47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 использования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862931"/>
            <a:ext cx="6667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137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La mente</vt:lpstr>
      <vt:lpstr>Проект по разработке мобильного приложения</vt:lpstr>
      <vt:lpstr>Проблема</vt:lpstr>
      <vt:lpstr>Цель проекта</vt:lpstr>
      <vt:lpstr>Задачи</vt:lpstr>
      <vt:lpstr>Этапы разработки </vt:lpstr>
      <vt:lpstr>Анализ рынка и наши преимущества на нем</vt:lpstr>
      <vt:lpstr>Целевая аудитория</vt:lpstr>
      <vt:lpstr>Инструменты для реализации</vt:lpstr>
      <vt:lpstr>Функционал использования</vt:lpstr>
      <vt:lpstr>Дальнейшее продвижение проекта и его монетизация</vt:lpstr>
      <vt:lpstr>Дизайн-макет</vt:lpstr>
      <vt:lpstr>Дизайн-макет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разработке мобильного приложения</dc:title>
  <dc:creator>User</dc:creator>
  <cp:lastModifiedBy>User</cp:lastModifiedBy>
  <cp:revision>21</cp:revision>
  <dcterms:created xsi:type="dcterms:W3CDTF">2019-12-22T16:45:59Z</dcterms:created>
  <dcterms:modified xsi:type="dcterms:W3CDTF">2020-01-16T20:20:23Z</dcterms:modified>
</cp:coreProperties>
</file>