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1" r:id="rId2"/>
    <p:sldId id="258" r:id="rId3"/>
    <p:sldId id="259" r:id="rId4"/>
    <p:sldId id="286" r:id="rId5"/>
    <p:sldId id="260" r:id="rId6"/>
    <p:sldId id="283" r:id="rId7"/>
    <p:sldId id="261" r:id="rId8"/>
    <p:sldId id="278" r:id="rId9"/>
    <p:sldId id="277" r:id="rId10"/>
    <p:sldId id="288" r:id="rId11"/>
    <p:sldId id="276" r:id="rId12"/>
    <p:sldId id="289" r:id="rId13"/>
    <p:sldId id="279" r:id="rId14"/>
    <p:sldId id="280" r:id="rId15"/>
    <p:sldId id="284" r:id="rId16"/>
    <p:sldId id="28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AD448-3DCC-436D-9077-9F986C34A8D7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F6812-E769-41DE-B9D0-369C62380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8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F6812-E769-41DE-B9D0-369C62380F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3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2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26982F-03E2-4E78-AD6F-435B0B1373E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F70C6-FF6A-4C8C-9D29-E5DF91CA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22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.userapi.com/c853520/v853520421/1c0752/hUBjm61V0Wc.jpg">
            <a:extLst>
              <a:ext uri="{FF2B5EF4-FFF2-40B4-BE49-F238E27FC236}">
                <a16:creationId xmlns:a16="http://schemas.microsoft.com/office/drawing/2014/main" id="{3F3B8B19-977E-4E2F-B6E8-93A288EC33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sv4.userapi.com/c856324/u145472071/docs/d10/4b8a438a8ede/bitmap.png?extra=EYqR2z5iaW2SgWR2bDqI5cJr9JRY7e1J7f2XPZyMKIfepYyzGaKCwJW_fJaArxEgb-gbAu_Fgt1Wmsvb36pqtNukSfRSPKQe_NawE9qelMpgz7eftTI53iw8RL_Ic9VBD6DVUmTIIqwb1BZox0uwAsNtocQ">
            <a:extLst>
              <a:ext uri="{FF2B5EF4-FFF2-40B4-BE49-F238E27FC236}">
                <a16:creationId xmlns:a16="http://schemas.microsoft.com/office/drawing/2014/main" id="{80F97B60-A434-4597-94DC-22ACF29C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94" y="1347188"/>
            <a:ext cx="7325637" cy="45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pic>
        <p:nvPicPr>
          <p:cNvPr id="6146" name="Picture 2" descr="https://sun9-18.userapi.com/c858220/v858220627/1468de/YEws388k_a4.jpg">
            <a:extLst>
              <a:ext uri="{FF2B5EF4-FFF2-40B4-BE49-F238E27FC236}">
                <a16:creationId xmlns:a16="http://schemas.microsoft.com/office/drawing/2014/main" id="{9FAA5AD4-6977-4B9A-A882-ACD39FED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1" y="557644"/>
            <a:ext cx="10206086" cy="57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22.userapi.com/c858220/v858220647/1406db/OX2E8PwdLuA.jpg">
            <a:extLst>
              <a:ext uri="{FF2B5EF4-FFF2-40B4-BE49-F238E27FC236}">
                <a16:creationId xmlns:a16="http://schemas.microsoft.com/office/drawing/2014/main" id="{B581FB01-E11C-4781-9171-9C1FE2F9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6" y="558538"/>
            <a:ext cx="10206087" cy="57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58.userapi.com/c857528/v857528533/150539/GT4iBmig6iU.jpg">
            <a:extLst>
              <a:ext uri="{FF2B5EF4-FFF2-40B4-BE49-F238E27FC236}">
                <a16:creationId xmlns:a16="http://schemas.microsoft.com/office/drawing/2014/main" id="{A0056DC1-05E1-4174-9EF5-2803A37CC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25" y="814290"/>
            <a:ext cx="10234949" cy="522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3A45D-A144-415E-B751-C53EAE8B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15" y="967749"/>
            <a:ext cx="4764245" cy="1400530"/>
          </a:xfrm>
        </p:spPr>
        <p:txBody>
          <a:bodyPr>
            <a:normAutofit/>
          </a:bodyPr>
          <a:lstStyle/>
          <a:p>
            <a:r>
              <a:rPr lang="ru-RU" dirty="0"/>
              <a:t>Учебный автосимулятор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47D11-0EF2-4C5C-834B-0EF5BD66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78" y="2520172"/>
            <a:ext cx="4764245" cy="4195481"/>
          </a:xfrm>
        </p:spPr>
        <p:txBody>
          <a:bodyPr>
            <a:normAutofit/>
          </a:bodyPr>
          <a:lstStyle/>
          <a:p>
            <a:r>
              <a:rPr lang="ru-RU" dirty="0"/>
              <a:t>Плюсы:</a:t>
            </a:r>
          </a:p>
          <a:p>
            <a:r>
              <a:rPr lang="ru-RU" dirty="0"/>
              <a:t>Наличие теоретической части</a:t>
            </a:r>
          </a:p>
          <a:p>
            <a:r>
              <a:rPr lang="ru-RU" dirty="0"/>
              <a:t>Спокойный геймплей</a:t>
            </a:r>
          </a:p>
          <a:p>
            <a:endParaRPr lang="ru-RU" dirty="0"/>
          </a:p>
          <a:p>
            <a:r>
              <a:rPr lang="ru-RU" dirty="0"/>
              <a:t>Минусы:</a:t>
            </a:r>
          </a:p>
          <a:p>
            <a:r>
              <a:rPr lang="ru-RU" dirty="0"/>
              <a:t>Плохая физика</a:t>
            </a:r>
          </a:p>
          <a:p>
            <a:r>
              <a:rPr lang="ru-RU" dirty="0"/>
              <a:t>Для полноценного погружения необходим руль с педалями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A7DBCE-2E11-422E-98F8-3DD7A945A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0" r="4" b="31155"/>
          <a:stretch/>
        </p:blipFill>
        <p:spPr>
          <a:xfrm>
            <a:off x="6097587" y="10"/>
            <a:ext cx="3047208" cy="2623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7F8CD7-1C32-4C10-8CB3-0EB1B6A2E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3" r="3727"/>
          <a:stretch/>
        </p:blipFill>
        <p:spPr>
          <a:xfrm>
            <a:off x="9148019" y="10"/>
            <a:ext cx="3043981" cy="2623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3B363B-06F4-40FC-8AA0-4FA292F2D8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165"/>
          <a:stretch/>
        </p:blipFill>
        <p:spPr>
          <a:xfrm>
            <a:off x="6097590" y="2624333"/>
            <a:ext cx="6094409" cy="42336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D2344F6-861D-4588-B83F-33C7B3655528}"/>
              </a:ext>
            </a:extLst>
          </p:cNvPr>
          <p:cNvSpPr txBox="1">
            <a:spLocks/>
          </p:cNvSpPr>
          <p:nvPr/>
        </p:nvSpPr>
        <p:spPr>
          <a:xfrm>
            <a:off x="240161" y="232129"/>
            <a:ext cx="6122132" cy="7544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dirty="0"/>
              <a:t>Наши конкуренты</a:t>
            </a:r>
          </a:p>
        </p:txBody>
      </p:sp>
    </p:spTree>
    <p:extLst>
      <p:ext uri="{BB962C8B-B14F-4D97-AF65-F5344CB8AC3E}">
        <p14:creationId xmlns:p14="http://schemas.microsoft.com/office/powerpoint/2010/main" val="32290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18A2E-5A95-4E9B-A00C-06D2C659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13" y="931115"/>
            <a:ext cx="3325731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300" dirty="0"/>
              <a:t>ПДД. Учебное пособие для автошкол.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122D12-DCE0-4499-9A5C-7C161143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15" y="2682506"/>
            <a:ext cx="3329666" cy="3763855"/>
          </a:xfrm>
        </p:spPr>
        <p:txBody>
          <a:bodyPr>
            <a:normAutofit/>
          </a:bodyPr>
          <a:lstStyle/>
          <a:p>
            <a:r>
              <a:rPr lang="ru-RU" dirty="0"/>
              <a:t>Плюсы:</a:t>
            </a:r>
          </a:p>
          <a:p>
            <a:r>
              <a:rPr lang="ru-RU" dirty="0"/>
              <a:t>Теория</a:t>
            </a:r>
          </a:p>
          <a:p>
            <a:endParaRPr lang="ru-RU" dirty="0"/>
          </a:p>
          <a:p>
            <a:r>
              <a:rPr lang="ru-RU" dirty="0"/>
              <a:t>Минусы:</a:t>
            </a:r>
          </a:p>
          <a:p>
            <a:r>
              <a:rPr lang="ru-RU" dirty="0"/>
              <a:t>Пустой, неживой город.</a:t>
            </a:r>
          </a:p>
        </p:txBody>
      </p:sp>
      <p:pic>
        <p:nvPicPr>
          <p:cNvPr id="8194" name="Picture 2" descr="Обложка ПДД. Учебное пособие для автошкол. Вождение">
            <a:extLst>
              <a:ext uri="{FF2B5EF4-FFF2-40B4-BE49-F238E27FC236}">
                <a16:creationId xmlns:a16="http://schemas.microsoft.com/office/drawing/2014/main" id="{07E1F340-4A6B-49CB-8FAB-4C4E752B1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r="18436"/>
          <a:stretch/>
        </p:blipFill>
        <p:spPr bwMode="auto">
          <a:xfrm>
            <a:off x="5079009" y="807564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gamestracker.org/_ld/49/29078724.jpg">
            <a:extLst>
              <a:ext uri="{FF2B5EF4-FFF2-40B4-BE49-F238E27FC236}">
                <a16:creationId xmlns:a16="http://schemas.microsoft.com/office/drawing/2014/main" id="{538AE96D-4289-459B-8546-26D3D2985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r="-2" b="-2"/>
          <a:stretch/>
        </p:blipFill>
        <p:spPr bwMode="auto">
          <a:xfrm>
            <a:off x="8563844" y="807564"/>
            <a:ext cx="3409037" cy="27660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gamestracker.org/_ld/49/82935108.jpg">
            <a:extLst>
              <a:ext uri="{FF2B5EF4-FFF2-40B4-BE49-F238E27FC236}">
                <a16:creationId xmlns:a16="http://schemas.microsoft.com/office/drawing/2014/main" id="{53DFE18C-8EE9-4183-9A2F-A2E80359A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0344" b="-2"/>
          <a:stretch/>
        </p:blipFill>
        <p:spPr bwMode="auto">
          <a:xfrm>
            <a:off x="8563844" y="3680303"/>
            <a:ext cx="3409037" cy="27660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A1F2881-6E97-4EB6-A1EF-AEECE4165693}"/>
              </a:ext>
            </a:extLst>
          </p:cNvPr>
          <p:cNvSpPr txBox="1">
            <a:spLocks/>
          </p:cNvSpPr>
          <p:nvPr/>
        </p:nvSpPr>
        <p:spPr>
          <a:xfrm>
            <a:off x="240161" y="232129"/>
            <a:ext cx="6122132" cy="7544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dirty="0"/>
              <a:t>Наши конкуренты</a:t>
            </a:r>
          </a:p>
        </p:txBody>
      </p:sp>
    </p:spTree>
    <p:extLst>
      <p:ext uri="{BB962C8B-B14F-4D97-AF65-F5344CB8AC3E}">
        <p14:creationId xmlns:p14="http://schemas.microsoft.com/office/powerpoint/2010/main" val="41665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D5AFE-B6EE-4695-BBDD-81C06F9F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14" y="220132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/>
              <a:t>Средства разработки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1BFA0D-3AC9-485C-8931-762B7A11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09862" y="1676400"/>
            <a:ext cx="67722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8C8A4733-618E-4853-9563-1368A7CD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59" y="3345024"/>
            <a:ext cx="2794951" cy="32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>
            <a:extLst>
              <a:ext uri="{FF2B5EF4-FFF2-40B4-BE49-F238E27FC236}">
                <a16:creationId xmlns:a16="http://schemas.microsoft.com/office/drawing/2014/main" id="{60D259FF-A948-45E6-B3C0-ECC46745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35" y="3119264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90A3DDA0-35D4-4998-B91F-6863D80C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71" y="3559628"/>
            <a:ext cx="2799184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reepngimg.com/thumb/logo/86519-text-game-unity-computer-video-graphics-black.png">
            <a:extLst>
              <a:ext uri="{FF2B5EF4-FFF2-40B4-BE49-F238E27FC236}">
                <a16:creationId xmlns:a16="http://schemas.microsoft.com/office/drawing/2014/main" id="{81E8AB02-D392-4E49-A10E-0D6453C4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70" y="462136"/>
            <a:ext cx="8508460" cy="26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32DC5-C375-487E-BEF5-9B49699C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внимание.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5213CAA2-16CF-4EF9-96EC-753F00C9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28" y="943946"/>
            <a:ext cx="5606143" cy="56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3.userapi.com/c858220/v858220627/1468b9/YM0SPJ2J3oE.jpg">
            <a:extLst>
              <a:ext uri="{FF2B5EF4-FFF2-40B4-BE49-F238E27FC236}">
                <a16:creationId xmlns:a16="http://schemas.microsoft.com/office/drawing/2014/main" id="{CCFC2D8B-C364-46BA-A1F1-0A2BEFFB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3EFA1E-C552-4182-868D-87E0640E727B}"/>
              </a:ext>
            </a:extLst>
          </p:cNvPr>
          <p:cNvSpPr txBox="1">
            <a:spLocks/>
          </p:cNvSpPr>
          <p:nvPr/>
        </p:nvSpPr>
        <p:spPr>
          <a:xfrm>
            <a:off x="4270342" y="2336103"/>
            <a:ext cx="6889783" cy="1980461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800"/>
              <a:t>Симулятор вождения для изучения ПДД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361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b.lv/engine/client/content/articles/mega/1569223164421f2a8be5264cbcb88520bac2d6548a28b.jpg">
            <a:extLst>
              <a:ext uri="{FF2B5EF4-FFF2-40B4-BE49-F238E27FC236}">
                <a16:creationId xmlns:a16="http://schemas.microsoft.com/office/drawing/2014/main" id="{2481257C-90F0-4D8A-B4C4-7B18CCC81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r="9091" b="142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333CF-8200-4EF6-B465-58A02D49A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3489" y="2540220"/>
            <a:ext cx="3426636" cy="119505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Проблема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7B83DE1F-75D8-4EAE-A306-85A60F8AF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759" y="4044100"/>
            <a:ext cx="7587366" cy="1747100"/>
          </a:xfrm>
        </p:spPr>
        <p:txBody>
          <a:bodyPr>
            <a:normAutofit lnSpcReduction="10000"/>
          </a:bodyPr>
          <a:lstStyle/>
          <a:p>
            <a:r>
              <a:rPr lang="ru-RU" sz="2800" cap="none" dirty="0">
                <a:solidFill>
                  <a:schemeClr val="tx1"/>
                </a:solidFill>
              </a:rPr>
              <a:t>Знание ПДД – неотъемлемая часть навыков любого успешного человека. Сегодня уже не встретишь человека, которому не доводилось бы управлять транспортным средством.</a:t>
            </a:r>
          </a:p>
        </p:txBody>
      </p:sp>
    </p:spTree>
    <p:extLst>
      <p:ext uri="{BB962C8B-B14F-4D97-AF65-F5344CB8AC3E}">
        <p14:creationId xmlns:p14="http://schemas.microsoft.com/office/powerpoint/2010/main" val="9882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F79CEF6-E635-4B12-9EAB-28DAA247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382" y="651709"/>
            <a:ext cx="4529422" cy="2601011"/>
          </a:xfrm>
        </p:spPr>
        <p:txBody>
          <a:bodyPr>
            <a:normAutofit/>
          </a:bodyPr>
          <a:lstStyle/>
          <a:p>
            <a:pPr algn="l"/>
            <a:r>
              <a:rPr lang="ru-RU" cap="none" dirty="0"/>
              <a:t>Статистика ДТП в России за прошлый год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0991511-D0FE-43EE-BAC4-6C779124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34" y="3322045"/>
            <a:ext cx="4529422" cy="2841336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cap="none" dirty="0"/>
              <a:t>По статистике большинство аварий произошло по вине водителей.</a:t>
            </a:r>
          </a:p>
          <a:p>
            <a:pPr algn="l"/>
            <a:r>
              <a:rPr lang="ru-RU" sz="2400" cap="none" dirty="0"/>
              <a:t>Причины нарушений следующие: низкий уровень знаний ПДД, отсутствие опыта вождения в различных сложных ситуациях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62D02-ADDD-42F7-8057-E21E23327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943" y="1203466"/>
            <a:ext cx="5538147" cy="6230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FD415-0E59-40DE-AC6D-71EF18596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818" y="1865127"/>
            <a:ext cx="4540395" cy="35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9A6BC-A01A-4E76-8077-5482F23B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299328"/>
            <a:ext cx="3330328" cy="1641986"/>
          </a:xfrm>
        </p:spPr>
        <p:txBody>
          <a:bodyPr>
            <a:noAutofit/>
          </a:bodyPr>
          <a:lstStyle/>
          <a:p>
            <a:r>
              <a:rPr lang="ru-RU" sz="5000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9F4BE8-075D-48A2-9893-53CF61B0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271252"/>
            <a:ext cx="3600820" cy="21593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/>
              <a:t>Привнести интерес в процесс изучения правил ПДД и подготовить человека к вождению транспортного средства в разных ситуациях. Повысить качество вождения среди населения в России.</a:t>
            </a:r>
          </a:p>
        </p:txBody>
      </p:sp>
      <p:pic>
        <p:nvPicPr>
          <p:cNvPr id="3074" name="Picture 2" descr="https://i.mfginvest.com/img/investing/car-insurance-for-drivers-with-an-international-driving-permit.jpg">
            <a:extLst>
              <a:ext uri="{FF2B5EF4-FFF2-40B4-BE49-F238E27FC236}">
                <a16:creationId xmlns:a16="http://schemas.microsoft.com/office/drawing/2014/main" id="{DA45D855-8D9F-467D-92C8-E2B938E62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r="16148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985244/45ee816d-a679-41d0-9dc8-83fa23bd9ce2/s1200">
            <a:extLst>
              <a:ext uri="{FF2B5EF4-FFF2-40B4-BE49-F238E27FC236}">
                <a16:creationId xmlns:a16="http://schemas.microsoft.com/office/drawing/2014/main" id="{9C39B8D8-CEE4-4A28-9BA4-ECC9E3DB1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9670C66-2A3D-41C9-80F6-88FA1D2FF248}"/>
              </a:ext>
            </a:extLst>
          </p:cNvPr>
          <p:cNvSpPr>
            <a:spLocks noGrp="1"/>
          </p:cNvSpPr>
          <p:nvPr/>
        </p:nvSpPr>
        <p:spPr>
          <a:xfrm>
            <a:off x="179109" y="320510"/>
            <a:ext cx="5915303" cy="992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4800" cap="all" dirty="0" err="1">
                <a:ln w="3175" cmpd="sng">
                  <a:noFill/>
                </a:ln>
                <a:solidFill>
                  <a:schemeClr val="tx1"/>
                </a:solidFill>
              </a:rPr>
              <a:t>Целевая</a:t>
            </a:r>
            <a:r>
              <a:rPr lang="en-US" sz="4800" cap="all" dirty="0">
                <a:ln w="3175" cmpd="sng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4800" cap="all" dirty="0" err="1">
                <a:ln w="3175" cmpd="sng">
                  <a:noFill/>
                </a:ln>
                <a:solidFill>
                  <a:schemeClr val="tx1"/>
                </a:solidFill>
              </a:rPr>
              <a:t>аудитория</a:t>
            </a:r>
            <a:endParaRPr lang="en-US" sz="4800" cap="all" dirty="0">
              <a:ln w="3175" cmpd="sng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13675D-9F69-4E86-B629-A0E17BA37C90}"/>
              </a:ext>
            </a:extLst>
          </p:cNvPr>
          <p:cNvSpPr/>
          <p:nvPr/>
        </p:nvSpPr>
        <p:spPr>
          <a:xfrm>
            <a:off x="179109" y="1725103"/>
            <a:ext cx="45342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Люди, желающие получить права, а также любители игр.</a:t>
            </a:r>
          </a:p>
        </p:txBody>
      </p:sp>
    </p:spTree>
    <p:extLst>
      <p:ext uri="{BB962C8B-B14F-4D97-AF65-F5344CB8AC3E}">
        <p14:creationId xmlns:p14="http://schemas.microsoft.com/office/powerpoint/2010/main" val="26921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79A048-1CBA-46D4-A6BF-0A77E72AA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51" r="2" b="827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5A0C201-C370-40F2-8A54-DA60ED76E9C4}"/>
              </a:ext>
            </a:extLst>
          </p:cNvPr>
          <p:cNvSpPr txBox="1">
            <a:spLocks/>
          </p:cNvSpPr>
          <p:nvPr/>
        </p:nvSpPr>
        <p:spPr>
          <a:xfrm>
            <a:off x="650669" y="2300140"/>
            <a:ext cx="4037011" cy="3035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latin typeface="+mn-lt"/>
              </a:rPr>
              <a:t>Симулятор такси в </a:t>
            </a:r>
            <a:r>
              <a:rPr lang="en-US" sz="2400" dirty="0">
                <a:latin typeface="+mn-lt"/>
              </a:rPr>
              <a:t>VR</a:t>
            </a:r>
            <a:r>
              <a:rPr lang="ru-RU" sz="2400" dirty="0">
                <a:latin typeface="+mn-lt"/>
              </a:rPr>
              <a:t> с онлайн режимом и рейтинговой системой.</a:t>
            </a:r>
          </a:p>
          <a:p>
            <a:r>
              <a:rPr lang="ru-RU" sz="2400" dirty="0">
                <a:latin typeface="+mn-lt"/>
              </a:rPr>
              <a:t>Игроку предстоит выполнять заказы быстрее других игроков, при этом стараясь не нарушать правила дорожного движения. </a:t>
            </a:r>
            <a:endParaRPr lang="en-US" sz="2400" dirty="0"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E023C74-B3C1-46D4-9560-B3D915E6C62F}"/>
              </a:ext>
            </a:extLst>
          </p:cNvPr>
          <p:cNvSpPr txBox="1">
            <a:spLocks/>
          </p:cNvSpPr>
          <p:nvPr/>
        </p:nvSpPr>
        <p:spPr>
          <a:xfrm>
            <a:off x="650669" y="299328"/>
            <a:ext cx="3330328" cy="16419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000" dirty="0"/>
              <a:t>Концепт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803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0.userapi.com/c858220/v858220627/1468cc/T2rD0rJZduE.jpg">
            <a:extLst>
              <a:ext uri="{FF2B5EF4-FFF2-40B4-BE49-F238E27FC236}">
                <a16:creationId xmlns:a16="http://schemas.microsoft.com/office/drawing/2014/main" id="{7294B4CC-9FB2-47C8-A69C-A902A369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7" y="558538"/>
            <a:ext cx="10206086" cy="57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0.userapi.com/c858220/v858220627/1468d5/gRiKdPX-MyQ.jpg">
            <a:extLst>
              <a:ext uri="{FF2B5EF4-FFF2-40B4-BE49-F238E27FC236}">
                <a16:creationId xmlns:a16="http://schemas.microsoft.com/office/drawing/2014/main" id="{2EE1CAA3-DB84-4850-BEB8-8D4587D9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6" y="558538"/>
            <a:ext cx="10206087" cy="57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182</Words>
  <Application>Microsoft Office PowerPoint</Application>
  <PresentationFormat>Широкоэкранный</PresentationFormat>
  <Paragraphs>32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Небесная</vt:lpstr>
      <vt:lpstr>Презентация PowerPoint</vt:lpstr>
      <vt:lpstr>Презентация PowerPoint</vt:lpstr>
      <vt:lpstr>Проблема</vt:lpstr>
      <vt:lpstr>Статистика ДТП в России за прошлый год</vt:lpstr>
      <vt:lpstr>Цель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Учебный автосимулятор 2</vt:lpstr>
      <vt:lpstr>ПДД. Учебное пособие для автошкол.</vt:lpstr>
      <vt:lpstr>Средства разработки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Сухраб Курбанов</dc:creator>
  <cp:lastModifiedBy>Сухраб Курбанов</cp:lastModifiedBy>
  <cp:revision>2</cp:revision>
  <dcterms:created xsi:type="dcterms:W3CDTF">2020-01-15T16:43:30Z</dcterms:created>
  <dcterms:modified xsi:type="dcterms:W3CDTF">2020-01-15T17:21:46Z</dcterms:modified>
</cp:coreProperties>
</file>