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6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90F4-4D8F-4DAC-BF94-E291F78FCC98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FB99-9CFE-4187-81F0-4DBBC7630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91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90F4-4D8F-4DAC-BF94-E291F78FCC98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FB99-9CFE-4187-81F0-4DBBC7630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09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90F4-4D8F-4DAC-BF94-E291F78FCC98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FB99-9CFE-4187-81F0-4DBBC7630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8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90F4-4D8F-4DAC-BF94-E291F78FCC98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FB99-9CFE-4187-81F0-4DBBC7630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28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90F4-4D8F-4DAC-BF94-E291F78FCC98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FB99-9CFE-4187-81F0-4DBBC7630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14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90F4-4D8F-4DAC-BF94-E291F78FCC98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FB99-9CFE-4187-81F0-4DBBC7630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90F4-4D8F-4DAC-BF94-E291F78FCC98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FB99-9CFE-4187-81F0-4DBBC7630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16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90F4-4D8F-4DAC-BF94-E291F78FCC98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FB99-9CFE-4187-81F0-4DBBC7630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296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90F4-4D8F-4DAC-BF94-E291F78FCC98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FB99-9CFE-4187-81F0-4DBBC7630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05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90F4-4D8F-4DAC-BF94-E291F78FCC98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FB99-9CFE-4187-81F0-4DBBC7630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6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90F4-4D8F-4DAC-BF94-E291F78FCC98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FB99-9CFE-4187-81F0-4DBBC7630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0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390F4-4D8F-4DAC-BF94-E291F78FCC98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6FB99-9CFE-4187-81F0-4DBBC7630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93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9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26" name="Picture 2" descr="https://fiverr-res.cloudinary.com/images/t_main1,q_auto,f_auto/gigs/118630276/original/bbfc62a508c1fe39c08c4a31c475451dbdaa378e/reskin-rebuild-unity-2d3d-professional-ga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873" y="2279859"/>
            <a:ext cx="936254" cy="29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1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9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9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4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3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2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0</Words>
  <Application>Microsoft Office PowerPoint</Application>
  <PresentationFormat>Экран (16:9)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Меркулов</dc:creator>
  <cp:lastModifiedBy>Андрей Меркулов</cp:lastModifiedBy>
  <cp:revision>5</cp:revision>
  <dcterms:created xsi:type="dcterms:W3CDTF">2022-05-04T11:16:48Z</dcterms:created>
  <dcterms:modified xsi:type="dcterms:W3CDTF">2022-06-17T13:10:31Z</dcterms:modified>
</cp:coreProperties>
</file>