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60" r:id="rId9"/>
    <p:sldId id="270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PC" initials="M" lastIdx="1" clrIdx="0">
    <p:extLst>
      <p:ext uri="{19B8F6BF-5375-455C-9EA6-DF929625EA0E}">
        <p15:presenceInfo xmlns:p15="http://schemas.microsoft.com/office/powerpoint/2012/main" userId="My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1B9"/>
    <a:srgbClr val="1D4999"/>
    <a:srgbClr val="0070C0"/>
    <a:srgbClr val="2AD91D"/>
    <a:srgbClr val="006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8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21T22:28:47.162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CDD69-3BBD-42CF-A18C-B199E254F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6DF795-A052-41D1-8C30-72DDA0BFD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FD1C1C-F815-40A7-A128-08D60310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6B8AA-1095-4A0A-972A-DF0BFBD2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E410B-5E04-4A64-9EA4-222F5F0E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5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96974-BD6C-44B2-BA5F-C27CC370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522C6A-429F-4F02-972F-C17F47A77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446FF-363D-4064-8EF6-3CA62B03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2BA1C-B117-467B-B4C9-2C47E504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8C897-FE52-479F-A1BB-BDC40C6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2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B1D1A0-642E-4D1F-B2DA-5093F5E82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7372B2-35B7-4232-893A-C6412373F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759750-FDE9-4851-9F4D-C05351AA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51C24-65D4-4FE4-BEE7-5CC111DF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0796B-1F9D-44CC-B28A-EBE076C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9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E997C-D255-40BC-A537-C0A046C7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2FC10-D4D5-47E4-8F9B-8565FDFE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7B6C3-F977-4F96-B9AE-64949FFC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D077F-0BF9-4A88-A578-118DDD79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73E18-5A71-404B-A7C3-9A3CD928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5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80564-915C-4A77-B778-76A27257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B9B27-82F3-4757-BF8A-221042762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E2B91-4B5E-42AC-B824-8D0A07DD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A6E3B-C0E5-4230-B16A-49CA7C21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C9815-6898-45AA-A64D-B37AFE3A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2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6FFA-9A30-47F3-873B-1275BD76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B6F0A-DF53-483C-AFE6-54E47421C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E9E0D1-837E-4C37-9EE9-C455DF1F1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F83623-732D-4737-A80F-61482AAC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DD4794-0093-40DB-8473-57026789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CED2EA-A431-40F3-ABFF-90D295AC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3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B2090-AA6B-43D2-8772-49B92690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81560-D422-4992-A754-D24A2551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C2FA1E-BAAB-4668-BAD5-6E8EF1CB3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B8B84B-C856-4472-A110-F5C37D859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C5E722-CCFB-4796-9118-16CD04D1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7932D9-A3A3-4CE7-A699-B473275E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5E8583-055E-4077-BC78-961C6798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3B5105-6C0D-42F3-B5BF-5656099E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6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6DD04-7182-4ED6-B7EB-E7CDF539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2D9E8F-3F9A-4F7D-ABA8-59ECA55B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5A2E74-42AC-4576-861D-E1A2A4F0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CDFD81-C2F3-4F5C-AA79-60DB7749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AFB70A-05E0-42E2-8069-F14F0180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2C4E6A-C5AE-49A3-8133-27BBAE48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11DE81-D758-4B1D-9290-3871BD63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5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9C6DA-A0B5-46B5-92E6-5F0641B3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F1F5C-04A0-42BE-8757-B48A8BDE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E93FA5-9D1A-4913-97AB-4DFFA4BC3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C14F3A-2BA3-4470-8C6E-309E4460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EAD499-A059-4F6B-AC1B-7A30395D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8BBA3-1574-45B8-8BC1-B90FCF99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7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7C8FB-0520-499E-8B51-18F41250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E27D01-E672-43E7-939C-E76888048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AFB477-3670-4BD8-BC54-DE21DD674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681F6-7D97-4BCB-9654-239AC396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F1970-009C-463A-8C96-050641B8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DDDEF3-1CC0-4BE3-9E54-2D739EFE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4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82354-9C82-4C78-B616-D24A415B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E961A-C085-433F-83D4-3314853F5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2BAEC-ECBF-4FB3-BDF1-F863625D0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1E73-1C3F-48B8-84B8-B051B729E44C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D5EA-A561-4DB1-9721-65BA26D1A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45505C-118B-49B6-B9A7-14FED93C1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9783-D404-4126-B17B-2832EC445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9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863FA7-0C70-4413-B420-D4DDAAE9C9B0}"/>
              </a:ext>
            </a:extLst>
          </p:cNvPr>
          <p:cNvSpPr txBox="1"/>
          <p:nvPr/>
        </p:nvSpPr>
        <p:spPr>
          <a:xfrm>
            <a:off x="1" y="186307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РАЗРАБОТКА ИНФОРМАЦИОННОГО ПОРТАЛА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28A78-E303-43BA-9C01-1DE109D78D75}"/>
              </a:ext>
            </a:extLst>
          </p:cNvPr>
          <p:cNvSpPr txBox="1"/>
          <p:nvPr/>
        </p:nvSpPr>
        <p:spPr>
          <a:xfrm>
            <a:off x="-2481941" y="130908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</a:rPr>
              <a:t>проектный практикум</a:t>
            </a:r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/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</a:rPr>
              <a:t>команда </a:t>
            </a:r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IT-TECH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8863C-AC01-40F6-8B95-F0AC1DF42CFB}"/>
              </a:ext>
            </a:extLst>
          </p:cNvPr>
          <p:cNvSpPr txBox="1"/>
          <p:nvPr/>
        </p:nvSpPr>
        <p:spPr>
          <a:xfrm>
            <a:off x="-1" y="250940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ДЛЯ НАПРАВЛЕНИЯ ЧЕЛОВЕКО-МАШИННОЕ ВЗАИМОДЕЙСТВИЕ В ИНФОРМАЦИОННЫХ СИСТЕМАХ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0FCB6A1-86AD-4C31-BAD1-F2EF2CBC05FD}"/>
              </a:ext>
            </a:extLst>
          </p:cNvPr>
          <p:cNvCxnSpPr/>
          <p:nvPr/>
        </p:nvCxnSpPr>
        <p:spPr>
          <a:xfrm>
            <a:off x="174172" y="1745343"/>
            <a:ext cx="118436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4EDD18-F657-4895-AFF2-0F5664924DCD}"/>
              </a:ext>
            </a:extLst>
          </p:cNvPr>
          <p:cNvSpPr txBox="1"/>
          <p:nvPr/>
        </p:nvSpPr>
        <p:spPr>
          <a:xfrm>
            <a:off x="5957739" y="4614898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ВЫПОЛНИЛИ: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ЛУКЬЯНЕЦ ЯКОВ, РИ180018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ЗАХАРОВ ИЛЬЯ, РИ180018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ПЕТУХОВ МАКСИМ, РИ180018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ПЕТРОВ ВЛАДИМИР, РИ180026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СПИКЕР: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ЗАХАРОВ ИЛЬЯ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758F4B-1125-4BC0-BC33-A358D0D8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83" y="179808"/>
            <a:ext cx="1734345" cy="17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6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DA1C3-A2C4-4718-A8DE-CAD65D3F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1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НАША КОМАНДА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E008E-2C6A-48CC-8AA3-55F171F725EB}"/>
              </a:ext>
            </a:extLst>
          </p:cNvPr>
          <p:cNvSpPr txBox="1"/>
          <p:nvPr/>
        </p:nvSpPr>
        <p:spPr>
          <a:xfrm>
            <a:off x="0" y="2749469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ЛУКЬЯНЕЦ ЯКОВ,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лидер команды, </a:t>
            </a: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frontend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5620D-9014-4216-9E60-0398B6505BFD}"/>
              </a:ext>
            </a:extLst>
          </p:cNvPr>
          <p:cNvSpPr txBox="1"/>
          <p:nvPr/>
        </p:nvSpPr>
        <p:spPr>
          <a:xfrm>
            <a:off x="6278880" y="2749468"/>
            <a:ext cx="5697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ПЕТРОВ ВЛАДИМИР,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frontend</a:t>
            </a: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backend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7574B-DE51-4BB2-AEB7-37771419BD65}"/>
              </a:ext>
            </a:extLst>
          </p:cNvPr>
          <p:cNvSpPr txBox="1"/>
          <p:nvPr/>
        </p:nvSpPr>
        <p:spPr>
          <a:xfrm>
            <a:off x="0" y="5461165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ЗАХАРОВ ИЛЬЯ</a:t>
            </a: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тестировщик, сбор информации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1D656-72DD-430B-8FDE-EEDD4A9D0AEA}"/>
              </a:ext>
            </a:extLst>
          </p:cNvPr>
          <p:cNvSpPr txBox="1"/>
          <p:nvPr/>
        </p:nvSpPr>
        <p:spPr>
          <a:xfrm>
            <a:off x="6278880" y="5473005"/>
            <a:ext cx="5697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ПЕТУХОВ МАКСИМ,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аналитик, сбор информации</a:t>
            </a:r>
          </a:p>
        </p:txBody>
      </p:sp>
      <p:pic>
        <p:nvPicPr>
          <p:cNvPr id="9" name="Рисунок 8" descr="Пользователь">
            <a:extLst>
              <a:ext uri="{FF2B5EF4-FFF2-40B4-BE49-F238E27FC236}">
                <a16:creationId xmlns:a16="http://schemas.microsoft.com/office/drawing/2014/main" id="{9CB8F6FF-C438-4FE8-B91A-44D0EE3FE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757" y="1476305"/>
            <a:ext cx="1479451" cy="1479451"/>
          </a:xfrm>
          <a:prstGeom prst="rect">
            <a:avLst/>
          </a:prstGeom>
        </p:spPr>
      </p:pic>
      <p:pic>
        <p:nvPicPr>
          <p:cNvPr id="10" name="Рисунок 9" descr="Пользователь">
            <a:extLst>
              <a:ext uri="{FF2B5EF4-FFF2-40B4-BE49-F238E27FC236}">
                <a16:creationId xmlns:a16="http://schemas.microsoft.com/office/drawing/2014/main" id="{08990283-7760-48AB-9E2F-21808DD1B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756" y="4014537"/>
            <a:ext cx="1479451" cy="1479451"/>
          </a:xfrm>
          <a:prstGeom prst="rect">
            <a:avLst/>
          </a:prstGeom>
        </p:spPr>
      </p:pic>
      <p:pic>
        <p:nvPicPr>
          <p:cNvPr id="11" name="Рисунок 10" descr="Пользователь">
            <a:extLst>
              <a:ext uri="{FF2B5EF4-FFF2-40B4-BE49-F238E27FC236}">
                <a16:creationId xmlns:a16="http://schemas.microsoft.com/office/drawing/2014/main" id="{36FEA468-C2C4-4D82-9A30-18C64675B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862" y="4022629"/>
            <a:ext cx="1479451" cy="1479451"/>
          </a:xfrm>
          <a:prstGeom prst="rect">
            <a:avLst/>
          </a:prstGeom>
        </p:spPr>
      </p:pic>
      <p:pic>
        <p:nvPicPr>
          <p:cNvPr id="12" name="Рисунок 11" descr="Пользователь">
            <a:extLst>
              <a:ext uri="{FF2B5EF4-FFF2-40B4-BE49-F238E27FC236}">
                <a16:creationId xmlns:a16="http://schemas.microsoft.com/office/drawing/2014/main" id="{559623BA-5D7A-4797-9ACD-FAF58892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794" y="1470568"/>
            <a:ext cx="1479451" cy="14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2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AAE7E-C9D1-48E2-8551-F66F9DF5B4A4}"/>
              </a:ext>
            </a:extLst>
          </p:cNvPr>
          <p:cNvSpPr txBox="1"/>
          <p:nvPr/>
        </p:nvSpPr>
        <p:spPr>
          <a:xfrm>
            <a:off x="1" y="20130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ДОСТИГНУТЫЕ РЕЗУЛЬТАТЫ</a:t>
            </a:r>
          </a:p>
        </p:txBody>
      </p:sp>
      <p:pic>
        <p:nvPicPr>
          <p:cNvPr id="6" name="Рисунок 5" descr="Команда">
            <a:extLst>
              <a:ext uri="{FF2B5EF4-FFF2-40B4-BE49-F238E27FC236}">
                <a16:creationId xmlns:a16="http://schemas.microsoft.com/office/drawing/2014/main" id="{B2F3A68D-8B77-49EF-A945-63A983043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080" y="1042328"/>
            <a:ext cx="3251982" cy="32519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0B0176-B420-4D61-ADE5-8158FA40AF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51" y="847635"/>
            <a:ext cx="3641369" cy="3641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305426-B6D2-4D20-99EB-251F9BCE86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2" y="3798276"/>
            <a:ext cx="2429892" cy="25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9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D522A9-56B9-4640-ABF7-40E75592E745}"/>
              </a:ext>
            </a:extLst>
          </p:cNvPr>
          <p:cNvSpPr txBox="1"/>
          <p:nvPr/>
        </p:nvSpPr>
        <p:spPr>
          <a:xfrm>
            <a:off x="1" y="20130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ЦЕЛЕВАЯ АУДИТОРИЯ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9F118-F641-4FBA-8BFD-9C910AC2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47" y="1160584"/>
            <a:ext cx="2823491" cy="3580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3F0F47-DCE6-407B-A7C9-6821D128D8A1}"/>
              </a:ext>
            </a:extLst>
          </p:cNvPr>
          <p:cNvSpPr txBox="1"/>
          <p:nvPr/>
        </p:nvSpPr>
        <p:spPr>
          <a:xfrm>
            <a:off x="0" y="5053761"/>
            <a:ext cx="6307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БАКАЛАВР</a:t>
            </a:r>
          </a:p>
          <a:p>
            <a:pPr algn="ctr"/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желающий узнать всё о магистратуре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7633E-53E0-4594-86DF-BB574FA7D3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64" y="1026941"/>
            <a:ext cx="2823491" cy="3602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DF19A-1D3A-479E-8454-B82412CE6561}"/>
              </a:ext>
            </a:extLst>
          </p:cNvPr>
          <p:cNvSpPr txBox="1"/>
          <p:nvPr/>
        </p:nvSpPr>
        <p:spPr>
          <a:xfrm>
            <a:off x="6096000" y="5053761"/>
            <a:ext cx="609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МАГИСТРАНТ</a:t>
            </a:r>
          </a:p>
          <a:p>
            <a:pPr algn="ctr"/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желающий сменить свой род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9494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14202E-EEBE-463C-9D7C-6AC9D3EE32E2}"/>
              </a:ext>
            </a:extLst>
          </p:cNvPr>
          <p:cNvSpPr txBox="1"/>
          <p:nvPr/>
        </p:nvSpPr>
        <p:spPr>
          <a:xfrm>
            <a:off x="1" y="20130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КОНКУРЕНТЫ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4683A8-97CF-4742-8EC4-FBA903D31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8" y="1160144"/>
            <a:ext cx="5476435" cy="50641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4D316E-BE4E-48AD-B4AC-71A79D6C0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67" y="1160144"/>
            <a:ext cx="5476435" cy="50641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0CCF2-F2FB-4DFD-8314-B6EC962D1A2B}"/>
              </a:ext>
            </a:extLst>
          </p:cNvPr>
          <p:cNvSpPr txBox="1"/>
          <p:nvPr/>
        </p:nvSpPr>
        <p:spPr>
          <a:xfrm>
            <a:off x="2346" y="6010365"/>
            <a:ext cx="609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  <a:t>САЙТ ИНФО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99171-B672-4641-B465-69367D1A89D4}"/>
              </a:ext>
            </a:extLst>
          </p:cNvPr>
          <p:cNvSpPr txBox="1"/>
          <p:nvPr/>
        </p:nvSpPr>
        <p:spPr>
          <a:xfrm>
            <a:off x="6096000" y="6005673"/>
            <a:ext cx="609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  <a:t>ВУЗОПЕДИЯ</a:t>
            </a:r>
          </a:p>
        </p:txBody>
      </p:sp>
    </p:spTree>
    <p:extLst>
      <p:ext uri="{BB962C8B-B14F-4D97-AF65-F5344CB8AC3E}">
        <p14:creationId xmlns:p14="http://schemas.microsoft.com/office/powerpoint/2010/main" val="338967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37B0E-F79C-431A-A5FD-FB858484C9E0}"/>
              </a:ext>
            </a:extLst>
          </p:cNvPr>
          <p:cNvSpPr txBox="1"/>
          <p:nvPr/>
        </p:nvSpPr>
        <p:spPr>
          <a:xfrm>
            <a:off x="1" y="20130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ОСНОВНАЯ КОНЦЕПЦИЯ САЙТА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1CB403-E952-4F33-B29D-F78B0D5F9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9" y="1320711"/>
            <a:ext cx="2992303" cy="2927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BD323-2D37-4575-A0F4-001419B70A9B}"/>
              </a:ext>
            </a:extLst>
          </p:cNvPr>
          <p:cNvSpPr txBox="1"/>
          <p:nvPr/>
        </p:nvSpPr>
        <p:spPr>
          <a:xfrm>
            <a:off x="172663" y="4248443"/>
            <a:ext cx="396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ИНФОРМАТИВНОСТЬ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9F34B9-8619-4B64-AC4D-50B522B967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73" y="3036131"/>
            <a:ext cx="2731623" cy="2731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F484D0-67D9-4769-8071-E6998337BC4B}"/>
              </a:ext>
            </a:extLst>
          </p:cNvPr>
          <p:cNvSpPr txBox="1"/>
          <p:nvPr/>
        </p:nvSpPr>
        <p:spPr>
          <a:xfrm>
            <a:off x="4133277" y="5908430"/>
            <a:ext cx="396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ИНТУЕТИВНОСТЬ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DDA199-17BF-483A-AF39-30630659DB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68" y="847635"/>
            <a:ext cx="3960613" cy="39606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328E74-84D5-4C8B-90A9-390E25DA9D1D}"/>
              </a:ext>
            </a:extLst>
          </p:cNvPr>
          <p:cNvSpPr txBox="1"/>
          <p:nvPr/>
        </p:nvSpPr>
        <p:spPr>
          <a:xfrm>
            <a:off x="7574567" y="4248442"/>
            <a:ext cx="396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БЫСТРОДЕЙСТВИЕ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108106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E6CC3C-1250-4472-B3AF-DA24C4329ECF}"/>
              </a:ext>
            </a:extLst>
          </p:cNvPr>
          <p:cNvSpPr txBox="1"/>
          <p:nvPr/>
        </p:nvSpPr>
        <p:spPr>
          <a:xfrm>
            <a:off x="1" y="20130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ОБРАБОТКА ИФНОРМАЦИИ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353EB-2477-476C-92C2-53F908CDB787}"/>
              </a:ext>
            </a:extLst>
          </p:cNvPr>
          <p:cNvSpPr txBox="1"/>
          <p:nvPr/>
        </p:nvSpPr>
        <p:spPr>
          <a:xfrm>
            <a:off x="5869602" y="1751323"/>
            <a:ext cx="5271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rgbClr val="0070C0"/>
                </a:solidFill>
                <a:latin typeface="Arial Black" panose="020B0A04020102020204" pitchFamily="34" charset="0"/>
              </a:rPr>
              <a:t>СБОР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69B07-2A7C-4B8E-A93D-CA6C417E1B2D}"/>
              </a:ext>
            </a:extLst>
          </p:cNvPr>
          <p:cNvSpPr txBox="1"/>
          <p:nvPr/>
        </p:nvSpPr>
        <p:spPr>
          <a:xfrm>
            <a:off x="5869604" y="2755376"/>
            <a:ext cx="5271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rgbClr val="0070C0"/>
                </a:solidFill>
                <a:latin typeface="Arial Black" panose="020B0A04020102020204" pitchFamily="34" charset="0"/>
              </a:rPr>
              <a:t>ОБЩЕНИЕ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346C3-8292-49E3-9329-CCB7BBAF2050}"/>
              </a:ext>
            </a:extLst>
          </p:cNvPr>
          <p:cNvSpPr txBox="1"/>
          <p:nvPr/>
        </p:nvSpPr>
        <p:spPr>
          <a:xfrm>
            <a:off x="5607215" y="3759429"/>
            <a:ext cx="5796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rgbClr val="0070C0"/>
                </a:solidFill>
                <a:latin typeface="Arial Black" panose="020B0A04020102020204" pitchFamily="34" charset="0"/>
              </a:rPr>
              <a:t>ИСКЛЮЧЕНИЕ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363A1-22DD-4722-BE79-081296B352B8}"/>
              </a:ext>
            </a:extLst>
          </p:cNvPr>
          <p:cNvSpPr txBox="1"/>
          <p:nvPr/>
        </p:nvSpPr>
        <p:spPr>
          <a:xfrm>
            <a:off x="5317759" y="4827398"/>
            <a:ext cx="6375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rgbClr val="0070C0"/>
                </a:solidFill>
                <a:latin typeface="Arial Black" panose="020B0A04020102020204" pitchFamily="34" charset="0"/>
              </a:rPr>
              <a:t>ПРЕДСТАВЛЕНИЕ</a:t>
            </a:r>
          </a:p>
        </p:txBody>
      </p:sp>
      <p:pic>
        <p:nvPicPr>
          <p:cNvPr id="10" name="Рисунок 9" descr="Гистограмма">
            <a:extLst>
              <a:ext uri="{FF2B5EF4-FFF2-40B4-BE49-F238E27FC236}">
                <a16:creationId xmlns:a16="http://schemas.microsoft.com/office/drawing/2014/main" id="{F01C95F9-17A2-463E-B028-0CF7F81A1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021" y="1525303"/>
            <a:ext cx="4468252" cy="44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3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B8C46-28FA-4074-B552-79B780B5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" y="760930"/>
            <a:ext cx="10697029" cy="5831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0D7FD-DE22-4DA5-9BCE-0CF42B1985FE}"/>
              </a:ext>
            </a:extLst>
          </p:cNvPr>
          <p:cNvSpPr txBox="1"/>
          <p:nvPr/>
        </p:nvSpPr>
        <p:spPr>
          <a:xfrm>
            <a:off x="1" y="11459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МАКЕТ САЙТА</a:t>
            </a:r>
          </a:p>
        </p:txBody>
      </p:sp>
    </p:spTree>
    <p:extLst>
      <p:ext uri="{BB962C8B-B14F-4D97-AF65-F5344CB8AC3E}">
        <p14:creationId xmlns:p14="http://schemas.microsoft.com/office/powerpoint/2010/main" val="48444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EAD392-27E3-4706-8902-BFC1460F8EA9}"/>
              </a:ext>
            </a:extLst>
          </p:cNvPr>
          <p:cNvSpPr txBox="1"/>
          <p:nvPr/>
        </p:nvSpPr>
        <p:spPr>
          <a:xfrm>
            <a:off x="1" y="11459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САЙТ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340CB-2527-48CE-9392-D021E3639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317716"/>
            <a:ext cx="11437034" cy="46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5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D92D0F-7B93-412A-B812-DF6F7F1418BF}"/>
              </a:ext>
            </a:extLst>
          </p:cNvPr>
          <p:cNvSpPr txBox="1"/>
          <p:nvPr/>
        </p:nvSpPr>
        <p:spPr>
          <a:xfrm>
            <a:off x="1" y="20130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ИСПОЛЬЗУЕМЫЙ СТЕК ТЕХНОЛОГИЙ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F74521-84D3-46D2-9029-19F25A9D6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33" y="2285943"/>
            <a:ext cx="2821333" cy="2821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C701F7-4673-428A-9EA6-4E9CB36A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38" y="875276"/>
            <a:ext cx="3906462" cy="28213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9F04A0-8686-4939-A2CF-E7A57D7AA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7" y="4136438"/>
            <a:ext cx="1941674" cy="19416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85E26B-4AE6-49DA-B87F-767DF87D9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52" y="3927576"/>
            <a:ext cx="3020031" cy="23593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A971A4-4607-4BCE-8B90-C2EA8E159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7" y="1315106"/>
            <a:ext cx="1941674" cy="19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7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F9D73C-B194-4C39-9D82-029B741028E4}"/>
              </a:ext>
            </a:extLst>
          </p:cNvPr>
          <p:cNvSpPr txBox="1"/>
          <p:nvPr/>
        </p:nvSpPr>
        <p:spPr>
          <a:xfrm>
            <a:off x="1" y="20130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МНЕНИЕ О САЙТЕ</a:t>
            </a:r>
          </a:p>
        </p:txBody>
      </p:sp>
      <p:pic>
        <p:nvPicPr>
          <p:cNvPr id="6" name="Рисунок 5" descr="Усмехающееся лицо (без заливки)">
            <a:extLst>
              <a:ext uri="{FF2B5EF4-FFF2-40B4-BE49-F238E27FC236}">
                <a16:creationId xmlns:a16="http://schemas.microsoft.com/office/drawing/2014/main" id="{1B8BDA05-4611-488D-9B06-E2FF93A32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0944" y="1373944"/>
            <a:ext cx="4110111" cy="41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85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107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КОМАНДА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MyPC</dc:creator>
  <cp:lastModifiedBy>MyPC</cp:lastModifiedBy>
  <cp:revision>17</cp:revision>
  <dcterms:created xsi:type="dcterms:W3CDTF">2018-12-21T17:26:33Z</dcterms:created>
  <dcterms:modified xsi:type="dcterms:W3CDTF">2019-01-14T13:33:31Z</dcterms:modified>
</cp:coreProperties>
</file>