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  <p:sldMasterId id="2147483708" r:id="rId5"/>
  </p:sldMasterIdLst>
  <p:notesMasterIdLst>
    <p:notesMasterId r:id="rId20"/>
  </p:notesMasterIdLst>
  <p:sldIdLst>
    <p:sldId id="273" r:id="rId6"/>
    <p:sldId id="257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5" r:id="rId16"/>
    <p:sldId id="286" r:id="rId17"/>
    <p:sldId id="288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4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006"/>
  </p:normalViewPr>
  <p:slideViewPr>
    <p:cSldViewPr snapToGrid="0" snapToObjects="1">
      <p:cViewPr varScale="1">
        <p:scale>
          <a:sx n="108" d="100"/>
          <a:sy n="108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57470-FD3F-994C-BD46-2D13F23739AC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58BC8-2F1F-BE4B-83FA-71165AF1B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05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21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46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967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080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86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52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012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9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835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64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45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11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8BC8-2F1F-BE4B-83FA-71165AF1B3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78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FFDA-728A-429C-91CA-FA5322CF1F10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8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F84F-265A-4C56-9800-06D02560E4B1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81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97D1-616A-4836-895B-829F37DC5840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74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E3E4-9D1A-4906-A7D4-5EF1E2F60F75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23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2D0B-6632-44FF-B4C4-4A5F6319AC3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61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9871-DAC3-4AF2-9920-C581F2D21C8D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811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541F-2857-4C92-B369-062A19604E2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74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BAD4-CB41-49AC-92E6-52D09E5E8D45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1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8691-6488-43F3-B3A6-0180495B786B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9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5D9F-396E-4543-9D7A-9E89ED1DBE40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573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0EEF-1E39-434B-A943-025E49844495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4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2C83-29F5-44C1-AAF7-66A4EB454074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4593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E080-68B9-470A-B780-75A4352E47F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95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FFEF-26EA-4F8D-AAD4-B61DE6BE7CFC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963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1D43-0142-4049-BED1-B725D0EAB063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3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5009-CFA3-4162-978E-944DACA6A0BF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6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808C-F30E-4677-A22C-191FC3452AC4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2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9CA5-772F-4406-9538-0589A30556F7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66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A395-2D40-4D52-94E4-E20110FC1ADF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50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6290-9397-44AE-8576-6AD9438EC588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88A2-EA83-4C77-BF6A-10C22300361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4CA0-70EF-456E-8097-D04D2BCBA1A0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7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2000" r="-32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BE18-0C31-4FAD-A94D-C62138C9E04E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8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1F8C-44AD-4F40-A708-B4A3380FD5B9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91B08-7AC1-6D4A-B34A-188C37328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96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66781135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vk.com/aburav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3;&#1072;&#1076;&#1080;&#1089;&#1083;&#1072;&#1074;\Desktop\&#1087;&#1088;&#1086;&#1077;&#1082;&#1090;&#1074;&#1080;&#1076;&#1077;&#1086;&#1086;.mp4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680" y="3047999"/>
            <a:ext cx="8229600" cy="853441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Создание интерактивной карты города Реж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6858000" cy="9144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Команда</a:t>
            </a:r>
            <a:r>
              <a:rPr lang="en-US" sz="2400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: </a:t>
            </a:r>
            <a:r>
              <a:rPr lang="ru-RU" sz="2400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Солнышко++</a:t>
            </a:r>
          </a:p>
        </p:txBody>
      </p:sp>
    </p:spTree>
    <p:extLst>
      <p:ext uri="{BB962C8B-B14F-4D97-AF65-F5344CB8AC3E}">
        <p14:creationId xmlns:p14="http://schemas.microsoft.com/office/powerpoint/2010/main" xmlns="" val="230733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Реализация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7" y="1411804"/>
            <a:ext cx="7886700" cy="1032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rgbClr val="044485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4448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1077" y="4449448"/>
            <a:ext cx="3261946" cy="17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https://static.tildacdn.com/tild3839-3532-4836-a266-353334616139/iphone-png-template-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6548" y="4308793"/>
            <a:ext cx="4123067" cy="20475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7923" y="3872634"/>
            <a:ext cx="284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</a:rPr>
              <a:t>Мобильная версия</a:t>
            </a:r>
          </a:p>
        </p:txBody>
      </p:sp>
      <p:pic>
        <p:nvPicPr>
          <p:cNvPr id="9221" name="Picture 5" descr="https://sun9-16.userapi.com/impg/AbPgyULJpJppQ-Fe7FRgxTkFjDZPe9BQQMuZEQ/E6CtX2i_3XE.jpg?size=1920x1080&amp;quality=96&amp;sign=0010d6d3900d4d04fd2ae2d097a1f09b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9200" y="1652707"/>
            <a:ext cx="3633823" cy="20440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7923" y="1266092"/>
            <a:ext cx="344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</a:rPr>
              <a:t>Версия для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406875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6" y="1230923"/>
            <a:ext cx="8466635" cy="48965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Недостаток существующих интерактивных карт – отсутствие достаточного количества информации о малоизвестных объектах.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Из разных источников мы собрали информацию о городе Реж.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Вручную создали макет карты города Реж.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Создали персонажа для перемещения по карте.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Для создания приложения использовали такие платформы, как: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Unity Engine, Adobe Photoshop, MS Visual Studio, Figma.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Создали приложение – интерактивную карту города Реж с возможностью перемещаться по ней, управляя персонажем, и посещать различные места.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11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353333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46" y="1357864"/>
            <a:ext cx="8636650" cy="5301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7" y="2188884"/>
            <a:ext cx="7886700" cy="1452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Тема работы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Создание интерактивной карты города Реж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Название команды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Солнышко++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71694" y="5987019"/>
            <a:ext cx="2064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  <a:hlinkClick r:id="rId3"/>
              </a:rPr>
              <a:t>https://vk.com/id667811354</a:t>
            </a:r>
            <a:endParaRPr lang="ru-RU" sz="1200" dirty="0"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1868" y="5987019"/>
            <a:ext cx="1879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  <a:hlinkClick r:id="rId4"/>
              </a:rPr>
              <a:t>https://vk.com/aburavov</a:t>
            </a:r>
            <a:endParaRPr lang="ru-RU" sz="1200" dirty="0"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7056BC3-4570-B9D0-085D-715CF1AF0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45913"/>
            <a:ext cx="7467600" cy="28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41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QR </a:t>
            </a:r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код на приложение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6" y="1230923"/>
            <a:ext cx="8466635" cy="489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13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9E30495-B008-B5E9-5CC3-408C9868D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547" y="1503504"/>
            <a:ext cx="43429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931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Видео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14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pic>
        <p:nvPicPr>
          <p:cNvPr id="7" name="проектвидео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0969" y="1265463"/>
            <a:ext cx="8214259" cy="46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5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Команда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59" y="1965960"/>
            <a:ext cx="3535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Буравов Андрей Александрович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040" y="1965960"/>
            <a:ext cx="393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Савеня Владислав Владимирович</a:t>
            </a:r>
          </a:p>
        </p:txBody>
      </p:sp>
      <p:pic>
        <p:nvPicPr>
          <p:cNvPr id="9" name="Рисунок 8" descr="Изображение выглядит как человек, белый&#10;&#10;Автоматически созданное описание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4908" y="2392442"/>
            <a:ext cx="2228850" cy="22288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10200" y="4621292"/>
            <a:ext cx="34130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Аналитик, программист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7027" y="4621292"/>
            <a:ext cx="2212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Тимлид, дизайнер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6319AA9-B57A-34FC-B902-8197D381E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69" y="233682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47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Идея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7" y="1411804"/>
            <a:ext cx="7886700" cy="1575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Создать приложение – интерактивную карту города Реж, на которой будут отмечены достопримечательности, места для ночлега, точки общепита, а также исторические факты об этом городе.</a:t>
            </a:r>
            <a:endParaRPr lang="ru-RU" sz="2400" dirty="0">
              <a:solidFill>
                <a:srgbClr val="044485"/>
              </a:solidFill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674" name="Picture 2" descr="https://www.xn----8sbahoqodlumpk.xn--p1ai/upload/iblock/af4/af482c287835dbb8afbb6ab241d19e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56" y="3627120"/>
            <a:ext cx="2386823" cy="2386824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0844" y="4725135"/>
            <a:ext cx="1565426" cy="114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8131" y="3411129"/>
            <a:ext cx="1230707" cy="10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https://png.pngtree.com/element_our/20190601/ourlarge/pngtree-grey-residence-business-card-icon-image_13565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5860" y="3313070"/>
            <a:ext cx="1280021" cy="1280022"/>
          </a:xfrm>
          <a:prstGeom prst="rect">
            <a:avLst/>
          </a:prstGeom>
          <a:noFill/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</a:t>
            </a:r>
            <a:r>
              <a:rPr lang="ru-RU" dirty="0" err="1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Савеня</a:t>
            </a:r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 Владислав Владимирович и Буравов Андрей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336659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Целевая аудитория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6" y="1385961"/>
            <a:ext cx="8530513" cy="1045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Люди в любом возрасте, которые живут в городе Реж или приезжают в Реж в  командировки, к родственникам или по другим причинам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4390306-FB74-169F-1924-97C2AD4F9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02" y="2707083"/>
            <a:ext cx="7043596" cy="28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20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Анализ конкурентов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6" y="1411805"/>
            <a:ext cx="8530514" cy="21051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Яндекс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.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Карты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: 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SF Pro Display" panose="00000500000000000000" pitchFamily="50" charset="0"/>
              <a:ea typeface="SF Pro Display" panose="00000500000000000000" pitchFamily="50" charset="0"/>
            </a:endParaRP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Возможность проложить варианты маршрутов для поездки на автомобиле,     общественном транспорте и пешей прогулки.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Можно проверить наличие пробок на дороге.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Просмотреть фотографии улиц.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Возможность использования без необходимости подключения к сети интернет.</a:t>
            </a:r>
          </a:p>
          <a:p>
            <a:pPr marL="685800" lvl="2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46" y="3615008"/>
            <a:ext cx="7869115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2ГИС</a:t>
            </a:r>
            <a:r>
              <a:rPr lang="en-US" sz="2200" b="1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Можно устанавливать дополнительные модули.</a:t>
            </a:r>
            <a:endParaRPr lang="en-US" dirty="0">
              <a:latin typeface="SF Pro Display" panose="00000500000000000000" pitchFamily="50" charset="0"/>
              <a:ea typeface="SF Pro Display" panose="00000500000000000000" pitchFamily="50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Частые обновления приложения.</a:t>
            </a:r>
            <a:endParaRPr lang="en-US" dirty="0">
              <a:latin typeface="SF Pro Display" panose="00000500000000000000" pitchFamily="50" charset="0"/>
              <a:ea typeface="SF Pro Display" panose="00000500000000000000" pitchFamily="50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Весь потенциал проекта раскрывается в «больших» городах.</a:t>
            </a:r>
            <a:endParaRPr lang="en-US" dirty="0">
              <a:latin typeface="SF Pro Display" panose="00000500000000000000" pitchFamily="50" charset="0"/>
              <a:ea typeface="SF Pro Display" panose="00000500000000000000" pitchFamily="50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Стабильная работа приложения.</a:t>
            </a:r>
            <a:endParaRPr lang="en-US" sz="1100" dirty="0">
              <a:latin typeface="SF Pro Display" panose="00000500000000000000" pitchFamily="50" charset="0"/>
              <a:ea typeface="SF Pro Display" panose="00000500000000000000" pitchFamily="50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Построение маршрутов осуществляется с учетом маршрута общественного транспорта для более быстрого перемещения к пункту и объезду пробок.</a:t>
            </a:r>
            <a:endParaRPr lang="ru-RU" sz="1100" dirty="0">
              <a:latin typeface="SF Pro Display" panose="00000500000000000000" pitchFamily="50" charset="0"/>
              <a:ea typeface="SF Pro Display" panose="00000500000000000000" pitchFamily="50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119372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Цель проекта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7" y="1411804"/>
            <a:ext cx="7886700" cy="209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Цель проекта</a:t>
            </a:r>
          </a:p>
          <a:p>
            <a:pPr marL="0" indent="0">
              <a:buNone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Создать приложения, которое помогает в подробном изучении города Реж, а также имеющее все необходимые объекты для комфортного туризма.</a:t>
            </a:r>
          </a:p>
          <a:p>
            <a:pPr marL="0" indent="0">
              <a:buNone/>
            </a:pPr>
            <a:endParaRPr lang="ru-RU" dirty="0">
              <a:solidFill>
                <a:srgbClr val="04448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747" y="2989835"/>
            <a:ext cx="842043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Задачи проекта</a:t>
            </a:r>
            <a:endParaRPr lang="en-US" sz="2400" b="1" dirty="0">
              <a:latin typeface="SF Pro Display" panose="00000500000000000000" pitchFamily="50" charset="0"/>
              <a:ea typeface="SF Pro Display" panose="00000500000000000000" pitchFamily="50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Выявить недостатки существующих интерактивных карт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Собрать информацию о городе Реж для справочной информации в приложении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Разработать макет карты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Создать персонажа для перемещения по карте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Выбрать среду разработки приложения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Разработать приложение</a:t>
            </a:r>
          </a:p>
          <a:p>
            <a:endParaRPr lang="en-US" dirty="0"/>
          </a:p>
          <a:p>
            <a:r>
              <a:rPr lang="en-US" dirty="0"/>
              <a:t>	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275551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Предлагаемое 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7" y="1090246"/>
            <a:ext cx="7886700" cy="5258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Проблема</a:t>
            </a:r>
          </a:p>
          <a:p>
            <a:pPr marL="0" indent="0">
              <a:buNone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Недостаток необходимой информации для туризма в малоизвестных городах в уже существующих интерактивных картах.</a:t>
            </a:r>
          </a:p>
          <a:p>
            <a:pPr marL="0" indent="0">
              <a:buNone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Пути решения проблемы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  <a:p>
            <a:pPr marL="342900" indent="-342900"/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Создать карту с индивидуальным дизайном, которая</a:t>
            </a:r>
            <a:r>
              <a:rPr lang="en-US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 </a:t>
            </a: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отличается от наших аналогов</a:t>
            </a:r>
            <a:r>
              <a:rPr lang="en-US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Применить новый способ взаимодействия между пользователем и устройством.</a:t>
            </a:r>
          </a:p>
          <a:p>
            <a:pPr marL="342900" indent="-342900"/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Добавить на карту необходимые объекты для облегчения туризма по 	 городу (места остановок, общепита, достопримечательностей) .</a:t>
            </a:r>
            <a:endParaRPr lang="en-US" dirty="0"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  <a:p>
            <a:pPr marL="342900" indent="-342900"/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Добавить описание достопримечательностей.</a:t>
            </a:r>
          </a:p>
          <a:p>
            <a:pPr marL="0" indent="0">
              <a:buNone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7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177221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Требования к продукту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47" y="1719527"/>
            <a:ext cx="7886700" cy="2824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Интерфейс должен быть простым.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Наличие достаточной информации о достопримечательностях.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 Управление героем должно происходить с помощью кнопок на клавиатуре / джойстика на экране мобильного устройства.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Приложение должно иметь меню с описанием сути приложения.</a:t>
            </a:r>
            <a:endParaRPr lang="ru-RU" dirty="0">
              <a:latin typeface="SF Pro Display" panose="00000500000000000000" pitchFamily="50" charset="0"/>
              <a:ea typeface="SF Pro Display" panose="00000500000000000000" pitchFamily="50" charset="0"/>
            </a:endParaRPr>
          </a:p>
          <a:p>
            <a:pPr marL="0" indent="0">
              <a:buFontTx/>
              <a:buChar char="-"/>
            </a:pPr>
            <a:endParaRPr lang="ru-RU" dirty="0">
              <a:solidFill>
                <a:srgbClr val="04448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Савеня Владислав Владимирович и Буравов Андрей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413731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8" y="238191"/>
            <a:ext cx="7134420" cy="53019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044485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Технологический стек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5860" y="6349224"/>
            <a:ext cx="2057400" cy="365125"/>
          </a:xfrm>
        </p:spPr>
        <p:txBody>
          <a:bodyPr/>
          <a:lstStyle/>
          <a:p>
            <a:fld id="{C0A91B08-7AC1-6D4A-B34A-188C37328BB5}" type="slidenum">
              <a:rPr lang="ru-RU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266" name="Picture 2" descr="https://www.subhe.com/blog/wp-content/uploads/2021/06/figma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80625" y="1930033"/>
            <a:ext cx="1999967" cy="1033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82615" y="1538654"/>
            <a:ext cx="111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Figma</a:t>
            </a:r>
            <a:endParaRPr lang="ru-RU" b="1" dirty="0"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823" y="3130062"/>
            <a:ext cx="3253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Платформа для создания макета меню и карточек с информацией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526" y="4125142"/>
            <a:ext cx="151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Unity Engine</a:t>
            </a:r>
            <a:endParaRPr lang="ru-RU" b="1" dirty="0"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2585" y="1560701"/>
            <a:ext cx="220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Adobe Photoshop</a:t>
            </a:r>
            <a:endParaRPr lang="ru-RU" b="1" dirty="0">
              <a:latin typeface="SF Pro Display" panose="00000500000000000000" pitchFamily="50" charset="0"/>
              <a:ea typeface="SF Pro Display" panose="00000500000000000000" pitchFamily="50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1384" y="4149997"/>
            <a:ext cx="20102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latin typeface="SF Pro Display"/>
                <a:ea typeface="SF Pro Display" panose="00000500000000000000" pitchFamily="50" charset="0"/>
                <a:cs typeface="Times New Roman"/>
              </a:rPr>
              <a:t>MS Visual Studio</a:t>
            </a:r>
            <a:endParaRPr lang="ru-RU" b="1" dirty="0">
              <a:latin typeface="SF Pro Display" panose="00000500000000000000" pitchFamily="50" charset="0"/>
              <a:ea typeface="SF Pro Display" panose="00000500000000000000" pitchFamily="50" charset="0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76446" y="3244334"/>
            <a:ext cx="35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Платформа для создания макета карты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81956" y="5855677"/>
            <a:ext cx="351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anose="02020603050405020304" pitchFamily="18" charset="0"/>
              </a:rPr>
              <a:t>Платформа для работы с кодом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7946" y="5702893"/>
            <a:ext cx="3035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F Pro Display" panose="00000500000000000000" pitchFamily="50" charset="0"/>
                <a:ea typeface="SF Pro Display" panose="00000500000000000000" pitchFamily="50" charset="0"/>
                <a:cs typeface="Times New Roman" pitchFamily="18" charset="0"/>
              </a:rPr>
              <a:t>Платформа для разработки приложения </a:t>
            </a:r>
          </a:p>
        </p:txBody>
      </p:sp>
      <p:pic>
        <p:nvPicPr>
          <p:cNvPr id="11270" name="Picture 6" descr="https://you-journal.ru/wp-content/uploads/2019/05/1200px-Adobe_Photoshop_CC_icon.svg_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5132" y="2075643"/>
            <a:ext cx="1081455" cy="1054419"/>
          </a:xfrm>
          <a:prstGeom prst="rect">
            <a:avLst/>
          </a:prstGeom>
          <a:noFill/>
        </p:spPr>
      </p:pic>
      <p:pic>
        <p:nvPicPr>
          <p:cNvPr id="11272" name="Picture 8" descr="https://irecommend.ru/sites/default/files/product-images/2049308/Iv7ynqPd2yFpOqtbwPku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669" y="4519329"/>
            <a:ext cx="1593661" cy="996569"/>
          </a:xfrm>
          <a:prstGeom prst="rect">
            <a:avLst/>
          </a:prstGeom>
          <a:noFill/>
        </p:spPr>
      </p:pic>
      <p:pic>
        <p:nvPicPr>
          <p:cNvPr id="11274" name="Picture 10" descr="https://www.recelinteractive.com/Content/UserFiles/ListItem/Original/visual-studio-nedir-nasil-kullanilir_6884_11-33-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5230" y="4519329"/>
            <a:ext cx="1761260" cy="1238386"/>
          </a:xfrm>
          <a:prstGeom prst="rect">
            <a:avLst/>
          </a:prstGeom>
          <a:noFill/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0" y="6349224"/>
            <a:ext cx="91440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«Создание интерактивной карты города Реж»  Участники: </a:t>
            </a:r>
            <a:r>
              <a:rPr lang="ru-RU" dirty="0" err="1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Савеня</a:t>
            </a:r>
            <a:r>
              <a:rPr lang="ru-RU" dirty="0">
                <a:solidFill>
                  <a:schemeClr val="tx1"/>
                </a:solidFill>
                <a:latin typeface="SF Pro Display" panose="00000500000000000000" pitchFamily="50" charset="0"/>
                <a:ea typeface="SF Pro Display" panose="00000500000000000000" pitchFamily="50" charset="0"/>
              </a:rPr>
              <a:t> Владислав Владимирович и Буравов Андрей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4042697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D182B232E3EEF4E92DFF109933EBB0B" ma:contentTypeVersion="6" ma:contentTypeDescription="Создание документа." ma:contentTypeScope="" ma:versionID="ebb9db0d41ca7616e39d02668b9b0dd1">
  <xsd:schema xmlns:xsd="http://www.w3.org/2001/XMLSchema" xmlns:xs="http://www.w3.org/2001/XMLSchema" xmlns:p="http://schemas.microsoft.com/office/2006/metadata/properties" xmlns:ns2="52486c07-1c95-4865-9632-69c8126a4ecb" targetNamespace="http://schemas.microsoft.com/office/2006/metadata/properties" ma:root="true" ma:fieldsID="ccfb60a7b341ce6a6a1a95cb1adf5224" ns2:_="">
    <xsd:import namespace="52486c07-1c95-4865-9632-69c8126a4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86c07-1c95-4865-9632-69c8126a4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339D29-7A68-4546-984C-F33ADF441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486c07-1c95-4865-9632-69c8126a4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D904B0-0D71-44A6-848E-D49D9EA0D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B9D780-996F-4CF8-A3C7-1349877E925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694</Words>
  <Application>Microsoft Office PowerPoint</Application>
  <PresentationFormat>Экран (4:3)</PresentationFormat>
  <Paragraphs>127</Paragraphs>
  <Slides>14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Создание интерактивной карты города Реж</vt:lpstr>
      <vt:lpstr>Команда</vt:lpstr>
      <vt:lpstr>Идея проекта</vt:lpstr>
      <vt:lpstr>Целевая аудитория</vt:lpstr>
      <vt:lpstr>Анализ конкурентов</vt:lpstr>
      <vt:lpstr>Цель проекта и задачи</vt:lpstr>
      <vt:lpstr>Предлагаемое решение</vt:lpstr>
      <vt:lpstr>Требования к продукту</vt:lpstr>
      <vt:lpstr>Технологический стек</vt:lpstr>
      <vt:lpstr>Реализация проекта</vt:lpstr>
      <vt:lpstr>Заключение</vt:lpstr>
      <vt:lpstr>Спасибо за внимание!</vt:lpstr>
      <vt:lpstr>QR код на приложение</vt:lpstr>
      <vt:lpstr>Видео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Рецензент</dc:creator>
  <cp:lastModifiedBy>Владислав</cp:lastModifiedBy>
  <cp:revision>88</cp:revision>
  <dcterms:created xsi:type="dcterms:W3CDTF">2017-10-21T13:35:42Z</dcterms:created>
  <dcterms:modified xsi:type="dcterms:W3CDTF">2022-06-20T17:40:54Z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0x0101000D182B232E3EEF4E92DFF109933EBB0B</vt:lpwstr>
  </property>
</Properties>
</file>