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69" y="1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1B53-5BDD-443A-98A3-764B58255EE8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70A8-19AB-4D7E-B313-6FC63FD95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062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1B53-5BDD-443A-98A3-764B58255EE8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70A8-19AB-4D7E-B313-6FC63FD95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49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1B53-5BDD-443A-98A3-764B58255EE8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70A8-19AB-4D7E-B313-6FC63FD95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97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1B53-5BDD-443A-98A3-764B58255EE8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70A8-19AB-4D7E-B313-6FC63FD95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4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1B53-5BDD-443A-98A3-764B58255EE8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70A8-19AB-4D7E-B313-6FC63FD95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65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1B53-5BDD-443A-98A3-764B58255EE8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70A8-19AB-4D7E-B313-6FC63FD95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9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1B53-5BDD-443A-98A3-764B58255EE8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70A8-19AB-4D7E-B313-6FC63FD95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344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1B53-5BDD-443A-98A3-764B58255EE8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70A8-19AB-4D7E-B313-6FC63FD95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464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1B53-5BDD-443A-98A3-764B58255EE8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70A8-19AB-4D7E-B313-6FC63FD95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59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1B53-5BDD-443A-98A3-764B58255EE8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70A8-19AB-4D7E-B313-6FC63FD95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173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1B53-5BDD-443A-98A3-764B58255EE8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70A8-19AB-4D7E-B313-6FC63FD95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6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41B53-5BDD-443A-98A3-764B58255EE8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E70A8-19AB-4D7E-B313-6FC63FD95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2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02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6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9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5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1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2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0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3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8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9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1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9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5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2154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</dc:creator>
  <cp:lastModifiedBy>Julia</cp:lastModifiedBy>
  <cp:revision>5</cp:revision>
  <dcterms:created xsi:type="dcterms:W3CDTF">2023-05-17T12:05:34Z</dcterms:created>
  <dcterms:modified xsi:type="dcterms:W3CDTF">2023-06-17T05:15:49Z</dcterms:modified>
</cp:coreProperties>
</file>