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1" r:id="rId6"/>
    <p:sldId id="274" r:id="rId7"/>
    <p:sldId id="275" r:id="rId8"/>
    <p:sldId id="276" r:id="rId9"/>
    <p:sldId id="27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42B2-DE3E-43B7-B33C-7D1E2B195F64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7EF61-B508-46E6-A18B-709ADD6A5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62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42B2-DE3E-43B7-B33C-7D1E2B195F64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7EF61-B508-46E6-A18B-709ADD6A5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41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42B2-DE3E-43B7-B33C-7D1E2B195F64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7EF61-B508-46E6-A18B-709ADD6A5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31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42B2-DE3E-43B7-B33C-7D1E2B195F64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7EF61-B508-46E6-A18B-709ADD6A5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33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42B2-DE3E-43B7-B33C-7D1E2B195F64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7EF61-B508-46E6-A18B-709ADD6A5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50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42B2-DE3E-43B7-B33C-7D1E2B195F64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7EF61-B508-46E6-A18B-709ADD6A5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97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42B2-DE3E-43B7-B33C-7D1E2B195F64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7EF61-B508-46E6-A18B-709ADD6A5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8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42B2-DE3E-43B7-B33C-7D1E2B195F64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7EF61-B508-46E6-A18B-709ADD6A5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77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42B2-DE3E-43B7-B33C-7D1E2B195F64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7EF61-B508-46E6-A18B-709ADD6A5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3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42B2-DE3E-43B7-B33C-7D1E2B195F64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7EF61-B508-46E6-A18B-709ADD6A5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93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42B2-DE3E-43B7-B33C-7D1E2B195F64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7EF61-B508-46E6-A18B-709ADD6A5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53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E42B2-DE3E-43B7-B33C-7D1E2B195F64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7EF61-B508-46E6-A18B-709ADD6A5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86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6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5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6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5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7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видео для проекта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7463" y="521698"/>
            <a:ext cx="10337074" cy="581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6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3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0</Words>
  <Application>Microsoft Office PowerPoint</Application>
  <PresentationFormat>Широкоэкранный</PresentationFormat>
  <Paragraphs>0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Харламкова</dc:creator>
  <cp:lastModifiedBy>я</cp:lastModifiedBy>
  <cp:revision>7</cp:revision>
  <dcterms:created xsi:type="dcterms:W3CDTF">2022-05-18T10:54:26Z</dcterms:created>
  <dcterms:modified xsi:type="dcterms:W3CDTF">2022-06-16T13:58:26Z</dcterms:modified>
</cp:coreProperties>
</file>