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305" r:id="rId3"/>
    <p:sldId id="306" r:id="rId4"/>
    <p:sldId id="258" r:id="rId5"/>
    <p:sldId id="358" r:id="rId6"/>
    <p:sldId id="335" r:id="rId7"/>
    <p:sldId id="360" r:id="rId8"/>
    <p:sldId id="336" r:id="rId9"/>
    <p:sldId id="270" r:id="rId10"/>
    <p:sldId id="261" r:id="rId11"/>
    <p:sldId id="317" r:id="rId12"/>
    <p:sldId id="318" r:id="rId13"/>
    <p:sldId id="319" r:id="rId14"/>
    <p:sldId id="328" r:id="rId15"/>
    <p:sldId id="321" r:id="rId16"/>
    <p:sldId id="323" r:id="rId17"/>
  </p:sldIdLst>
  <p:sldSz cx="9144000" cy="5143500" type="screen16x9"/>
  <p:notesSz cx="6858000" cy="9144000"/>
  <p:embeddedFontLst>
    <p:embeddedFont>
      <p:font typeface="Figtree Black" panose="020B0604020202020204" charset="0"/>
      <p:bold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Hanken Grotesk" panose="020B060402020202020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Puzzle Tale Pixel BG" panose="00000400000000000000" pitchFamily="2" charset="0"/>
      <p:regular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A5A5A"/>
    <a:srgbClr val="E8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3F934C-34FB-4E32-9869-AA4DB0B5565A}">
  <a:tblStyle styleId="{733F934C-34FB-4E32-9869-AA4DB0B556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9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ca7ef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ca7ef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68bdccc6f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68bdccc6f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1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68bdccc6f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68bdccc6f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54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68bdccc6f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68bdccc6f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dd46dd1d67_2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dd46dd1d67_2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02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ca7ef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ca7ef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3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46075" y="130450"/>
            <a:ext cx="4889100" cy="488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11" name="Google Shape;11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613450" y="-126025"/>
            <a:ext cx="5402100" cy="540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71" name="Google Shape;71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3496850" y="1021763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3496850" y="3117038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941925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91" name="Google Shape;91;p1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3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632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788675" y="21058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"/>
          </p:nvPr>
        </p:nvSpPr>
        <p:spPr>
          <a:xfrm>
            <a:off x="788675" y="377255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3"/>
          </p:nvPr>
        </p:nvSpPr>
        <p:spPr>
          <a:xfrm>
            <a:off x="3418500" y="377255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"/>
          </p:nvPr>
        </p:nvSpPr>
        <p:spPr>
          <a:xfrm>
            <a:off x="3418500" y="21058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5" hasCustomPrompt="1"/>
          </p:nvPr>
        </p:nvSpPr>
        <p:spPr>
          <a:xfrm>
            <a:off x="9195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6" hasCustomPrompt="1"/>
          </p:nvPr>
        </p:nvSpPr>
        <p:spPr>
          <a:xfrm>
            <a:off x="3509050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7" hasCustomPrompt="1"/>
          </p:nvPr>
        </p:nvSpPr>
        <p:spPr>
          <a:xfrm>
            <a:off x="919575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8" hasCustomPrompt="1"/>
          </p:nvPr>
        </p:nvSpPr>
        <p:spPr>
          <a:xfrm>
            <a:off x="35282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6048325" y="377255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3"/>
          </p:nvPr>
        </p:nvSpPr>
        <p:spPr>
          <a:xfrm>
            <a:off x="6048325" y="21058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975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 hasCustomPrompt="1"/>
          </p:nvPr>
        </p:nvSpPr>
        <p:spPr>
          <a:xfrm>
            <a:off x="61369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6"/>
          </p:nvPr>
        </p:nvSpPr>
        <p:spPr>
          <a:xfrm>
            <a:off x="788675" y="18487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7"/>
          </p:nvPr>
        </p:nvSpPr>
        <p:spPr>
          <a:xfrm>
            <a:off x="788675" y="3503023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8"/>
          </p:nvPr>
        </p:nvSpPr>
        <p:spPr>
          <a:xfrm>
            <a:off x="3418500" y="3503023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9"/>
          </p:nvPr>
        </p:nvSpPr>
        <p:spPr>
          <a:xfrm>
            <a:off x="3418500" y="18487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20"/>
          </p:nvPr>
        </p:nvSpPr>
        <p:spPr>
          <a:xfrm>
            <a:off x="6048325" y="3503023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1"/>
          </p:nvPr>
        </p:nvSpPr>
        <p:spPr>
          <a:xfrm>
            <a:off x="6048325" y="18487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-2125550" y="3018625"/>
            <a:ext cx="4243200" cy="42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14"/>
          <p:cNvGrpSpPr/>
          <p:nvPr/>
        </p:nvGrpSpPr>
        <p:grpSpPr>
          <a:xfrm>
            <a:off x="727425" y="-29250"/>
            <a:ext cx="8550550" cy="4637825"/>
            <a:chOff x="727425" y="-29250"/>
            <a:chExt cx="8550550" cy="4637825"/>
          </a:xfrm>
        </p:grpSpPr>
        <p:sp>
          <p:nvSpPr>
            <p:cNvPr id="116" name="Google Shape;116;p14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7" name="Google Shape;117;p14"/>
            <p:cNvCxnSpPr/>
            <p:nvPr/>
          </p:nvCxnSpPr>
          <p:spPr>
            <a:xfrm rot="10800000">
              <a:off x="727425" y="-29250"/>
              <a:ext cx="0" cy="56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4"/>
            <p:cNvCxnSpPr/>
            <p:nvPr/>
          </p:nvCxnSpPr>
          <p:spPr>
            <a:xfrm>
              <a:off x="8430775" y="4608575"/>
              <a:ext cx="847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2212125" y="2464650"/>
            <a:ext cx="591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2212125" y="838350"/>
            <a:ext cx="5913900" cy="16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7069475" y="3282725"/>
            <a:ext cx="3701700" cy="370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-19050" y="232800"/>
            <a:ext cx="8930250" cy="5117250"/>
            <a:chOff x="-19050" y="232800"/>
            <a:chExt cx="8930250" cy="5117250"/>
          </a:xfrm>
        </p:grpSpPr>
        <p:sp>
          <p:nvSpPr>
            <p:cNvPr id="148" name="Google Shape;148;p1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9" name="Google Shape;149;p18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8"/>
            <p:cNvCxnSpPr/>
            <p:nvPr/>
          </p:nvCxnSpPr>
          <p:spPr>
            <a:xfrm rot="10800000">
              <a:off x="8911200" y="4917150"/>
              <a:ext cx="0" cy="432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722326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"/>
          </p:nvPr>
        </p:nvSpPr>
        <p:spPr>
          <a:xfrm>
            <a:off x="713175" y="1421525"/>
            <a:ext cx="59454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23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214" name="Google Shape;214;p2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" name="Google Shape;215;p23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1"/>
          </p:nvPr>
        </p:nvSpPr>
        <p:spPr>
          <a:xfrm>
            <a:off x="874134" y="2145979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2"/>
          </p:nvPr>
        </p:nvSpPr>
        <p:spPr>
          <a:xfrm>
            <a:off x="3319800" y="2145979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3"/>
          </p:nvPr>
        </p:nvSpPr>
        <p:spPr>
          <a:xfrm>
            <a:off x="874134" y="3635775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4"/>
          </p:nvPr>
        </p:nvSpPr>
        <p:spPr>
          <a:xfrm>
            <a:off x="3319800" y="3635775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5"/>
          </p:nvPr>
        </p:nvSpPr>
        <p:spPr>
          <a:xfrm>
            <a:off x="5765466" y="2145979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6"/>
          </p:nvPr>
        </p:nvSpPr>
        <p:spPr>
          <a:xfrm>
            <a:off x="5765466" y="3635775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7"/>
          </p:nvPr>
        </p:nvSpPr>
        <p:spPr>
          <a:xfrm>
            <a:off x="872334" y="1769325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8"/>
          </p:nvPr>
        </p:nvSpPr>
        <p:spPr>
          <a:xfrm>
            <a:off x="3318000" y="1769325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9"/>
          </p:nvPr>
        </p:nvSpPr>
        <p:spPr>
          <a:xfrm>
            <a:off x="5763666" y="1769325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13"/>
          </p:nvPr>
        </p:nvSpPr>
        <p:spPr>
          <a:xfrm>
            <a:off x="872334" y="3258926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14"/>
          </p:nvPr>
        </p:nvSpPr>
        <p:spPr>
          <a:xfrm>
            <a:off x="3318000" y="3258926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5"/>
          </p:nvPr>
        </p:nvSpPr>
        <p:spPr>
          <a:xfrm>
            <a:off x="5763666" y="3258926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sp>
          <p:nvSpPr>
            <p:cNvPr id="269" name="Google Shape;269;p2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8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cxnSp>
            <p:nvCxnSpPr>
              <p:cNvPr id="271" name="Google Shape;271;p28"/>
              <p:cNvCxnSpPr/>
              <p:nvPr/>
            </p:nvCxnSpPr>
            <p:spPr>
              <a:xfrm rot="10800000">
                <a:off x="232200" y="-494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28"/>
              <p:cNvCxnSpPr/>
              <p:nvPr/>
            </p:nvCxnSpPr>
            <p:spPr>
              <a:xfrm rot="10800000">
                <a:off x="8911200" y="49173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232200" y="232800"/>
            <a:ext cx="9045000" cy="4975500"/>
            <a:chOff x="232200" y="232800"/>
            <a:chExt cx="9045000" cy="4975500"/>
          </a:xfrm>
        </p:grpSpPr>
        <p:sp>
          <p:nvSpPr>
            <p:cNvPr id="276" name="Google Shape;276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 Black"/>
              <a:buNone/>
              <a:defRPr sz="2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0" r:id="rId4"/>
    <p:sldLayoutId id="2147483664" r:id="rId5"/>
    <p:sldLayoutId id="2147483669" r:id="rId6"/>
    <p:sldLayoutId id="2147483674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ctrTitle"/>
          </p:nvPr>
        </p:nvSpPr>
        <p:spPr>
          <a:xfrm>
            <a:off x="1576753" y="1795956"/>
            <a:ext cx="5583305" cy="461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3434859" y="2203004"/>
            <a:ext cx="186709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- Пряники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Hanken Grotes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7838" y="2555847"/>
            <a:ext cx="4901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anken Grotesk"/>
                <a:cs typeface="Arial" panose="020B0604020202020204" pitchFamily="34" charset="0"/>
                <a:sym typeface="Hanken Grotesk"/>
              </a:rPr>
              <a:t>Это веб-платформа, призванная вдохновлять учащихся на участие в олимпиадах и обеспечивать удобство регистрации на них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A774D-44FF-FDE4-17FF-29811B064295}"/>
              </a:ext>
            </a:extLst>
          </p:cNvPr>
          <p:cNvSpPr txBox="1"/>
          <p:nvPr/>
        </p:nvSpPr>
        <p:spPr>
          <a:xfrm>
            <a:off x="1427378" y="1272736"/>
            <a:ext cx="5882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5200"/>
            </a:pP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Олимпиадник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3196" y="167876"/>
            <a:ext cx="580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Сценарий использования - ученик</a:t>
            </a:r>
          </a:p>
        </p:txBody>
      </p:sp>
      <p:sp>
        <p:nvSpPr>
          <p:cNvPr id="10" name="Google Shape;420;p44"/>
          <p:cNvSpPr txBox="1"/>
          <p:nvPr/>
        </p:nvSpPr>
        <p:spPr>
          <a:xfrm>
            <a:off x="8534685" y="245157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10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5312" y="2622219"/>
            <a:ext cx="893774" cy="247506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cs typeface="Times New Roman" panose="02020603050405020304" pitchFamily="18" charset="0"/>
              </a:rPr>
              <a:t>ченик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73190" y="2490748"/>
            <a:ext cx="1655145" cy="504873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Входит</a:t>
            </a:r>
            <a:r>
              <a:rPr lang="en-US" sz="900" dirty="0" smtClean="0"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cs typeface="Times New Roman" panose="02020603050405020304" pitchFamily="18" charset="0"/>
              </a:rPr>
              <a:t>регистрируется в аккаунт и сразу попадает в раздел «События»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9090" y="3247192"/>
            <a:ext cx="1630750" cy="301935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Без входа в систему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982" y="3667912"/>
            <a:ext cx="1630750" cy="51844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войти записаться на олимпиаду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5140" y="721600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95140" y="1587697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Каталог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95140" y="2506266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События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95140" y="3336981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Рейтинг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2068" y="4208120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Профиль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04681" y="708729"/>
            <a:ext cx="1819249" cy="28569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информацию, как записаться на олимпиаду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04681" y="1042289"/>
            <a:ext cx="1819249" cy="310636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Как решить часто появляющиеся проблемы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04681" y="1482304"/>
            <a:ext cx="1819249" cy="33361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Поиск зарегистрированных пользователей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04681" y="1863233"/>
            <a:ext cx="1819249" cy="294648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Открыть аккаунт пользователя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3912" y="1851753"/>
            <a:ext cx="1819249" cy="299310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профиль, выбранного пользователя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04680" y="2631429"/>
            <a:ext cx="1819249" cy="236313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новостную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04680" y="2936455"/>
            <a:ext cx="1819249" cy="22144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Пролистать ленту ниже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04680" y="2298612"/>
            <a:ext cx="1819249" cy="26587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Записаться на олимпиаду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3914" y="2280705"/>
            <a:ext cx="1819249" cy="28206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окно с записью, на актуальные олимпиады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63913" y="2622219"/>
            <a:ext cx="1819249" cy="293361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Появляются окна с информацией о олимпиадах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04679" y="3278453"/>
            <a:ext cx="1819249" cy="28540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Пролистать странички лидеров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87492" y="3606576"/>
            <a:ext cx="1819249" cy="28540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профили лидирующих студентов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63911" y="3608343"/>
            <a:ext cx="1819249" cy="28540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профиль, выбранного пользователя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04679" y="4012923"/>
            <a:ext cx="1819249" cy="229220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Редактировать аккаунт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83485" y="3987038"/>
            <a:ext cx="1799675" cy="270051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Появляется возможность редактировать профиль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04679" y="4287815"/>
            <a:ext cx="1819249" cy="29437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имеющиеся грамоты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04679" y="4639966"/>
            <a:ext cx="1819249" cy="229220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Добавить грамоту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10987" y="4328503"/>
            <a:ext cx="1772173" cy="25368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грамота в большем формате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cxnSp>
        <p:nvCxnSpPr>
          <p:cNvPr id="5" name="Скругленная соединительная линия 4"/>
          <p:cNvCxnSpPr>
            <a:stCxn id="9" idx="3"/>
            <a:endCxn id="12" idx="1"/>
          </p:cNvCxnSpPr>
          <p:nvPr/>
        </p:nvCxnSpPr>
        <p:spPr>
          <a:xfrm flipV="1">
            <a:off x="3028335" y="948481"/>
            <a:ext cx="366805" cy="1794704"/>
          </a:xfrm>
          <a:prstGeom prst="curvedConnector3">
            <a:avLst>
              <a:gd name="adj1" fmla="val 2563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>
            <a:stCxn id="9" idx="3"/>
            <a:endCxn id="13" idx="1"/>
          </p:cNvCxnSpPr>
          <p:nvPr/>
        </p:nvCxnSpPr>
        <p:spPr>
          <a:xfrm flipV="1">
            <a:off x="3028335" y="1814578"/>
            <a:ext cx="366805" cy="92860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9" idx="3"/>
            <a:endCxn id="14" idx="1"/>
          </p:cNvCxnSpPr>
          <p:nvPr/>
        </p:nvCxnSpPr>
        <p:spPr>
          <a:xfrm flipV="1">
            <a:off x="3028335" y="2733147"/>
            <a:ext cx="366805" cy="1003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9" idx="3"/>
            <a:endCxn id="15" idx="1"/>
          </p:cNvCxnSpPr>
          <p:nvPr/>
        </p:nvCxnSpPr>
        <p:spPr>
          <a:xfrm>
            <a:off x="3028335" y="2743185"/>
            <a:ext cx="366805" cy="82067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9" idx="3"/>
            <a:endCxn id="16" idx="1"/>
          </p:cNvCxnSpPr>
          <p:nvPr/>
        </p:nvCxnSpPr>
        <p:spPr>
          <a:xfrm>
            <a:off x="3028335" y="2743185"/>
            <a:ext cx="353733" cy="1691816"/>
          </a:xfrm>
          <a:prstGeom prst="curvedConnector3">
            <a:avLst>
              <a:gd name="adj1" fmla="val 3639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>
            <a:stCxn id="12" idx="3"/>
            <a:endCxn id="17" idx="1"/>
          </p:cNvCxnSpPr>
          <p:nvPr/>
        </p:nvCxnSpPr>
        <p:spPr>
          <a:xfrm flipV="1">
            <a:off x="4586740" y="851579"/>
            <a:ext cx="317941" cy="9690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>
            <a:stCxn id="12" idx="3"/>
            <a:endCxn id="18" idx="1"/>
          </p:cNvCxnSpPr>
          <p:nvPr/>
        </p:nvCxnSpPr>
        <p:spPr>
          <a:xfrm>
            <a:off x="4586740" y="948481"/>
            <a:ext cx="317941" cy="24912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13" idx="3"/>
            <a:endCxn id="19" idx="1"/>
          </p:cNvCxnSpPr>
          <p:nvPr/>
        </p:nvCxnSpPr>
        <p:spPr>
          <a:xfrm flipV="1">
            <a:off x="4586740" y="1649110"/>
            <a:ext cx="317941" cy="16546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13" idx="3"/>
            <a:endCxn id="20" idx="1"/>
          </p:cNvCxnSpPr>
          <p:nvPr/>
        </p:nvCxnSpPr>
        <p:spPr>
          <a:xfrm>
            <a:off x="4586740" y="1814578"/>
            <a:ext cx="317941" cy="1959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14" idx="3"/>
            <a:endCxn id="24" idx="1"/>
          </p:cNvCxnSpPr>
          <p:nvPr/>
        </p:nvCxnSpPr>
        <p:spPr>
          <a:xfrm flipV="1">
            <a:off x="4586740" y="2431548"/>
            <a:ext cx="317940" cy="3015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>
            <a:stCxn id="14" idx="3"/>
            <a:endCxn id="22" idx="1"/>
          </p:cNvCxnSpPr>
          <p:nvPr/>
        </p:nvCxnSpPr>
        <p:spPr>
          <a:xfrm>
            <a:off x="4586740" y="2733147"/>
            <a:ext cx="317940" cy="1643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stCxn id="14" idx="3"/>
            <a:endCxn id="23" idx="1"/>
          </p:cNvCxnSpPr>
          <p:nvPr/>
        </p:nvCxnSpPr>
        <p:spPr>
          <a:xfrm>
            <a:off x="4586740" y="2733147"/>
            <a:ext cx="317940" cy="31403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>
            <a:stCxn id="15" idx="3"/>
            <a:endCxn id="27" idx="1"/>
          </p:cNvCxnSpPr>
          <p:nvPr/>
        </p:nvCxnSpPr>
        <p:spPr>
          <a:xfrm flipV="1">
            <a:off x="4586740" y="3421158"/>
            <a:ext cx="317939" cy="14270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15" idx="3"/>
            <a:endCxn id="28" idx="1"/>
          </p:cNvCxnSpPr>
          <p:nvPr/>
        </p:nvCxnSpPr>
        <p:spPr>
          <a:xfrm>
            <a:off x="4586740" y="3563862"/>
            <a:ext cx="300752" cy="1854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Скругленная соединительная линия 62"/>
          <p:cNvCxnSpPr>
            <a:stCxn id="16" idx="3"/>
            <a:endCxn id="30" idx="1"/>
          </p:cNvCxnSpPr>
          <p:nvPr/>
        </p:nvCxnSpPr>
        <p:spPr>
          <a:xfrm flipV="1">
            <a:off x="4573668" y="4127533"/>
            <a:ext cx="331011" cy="30746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6" idx="3"/>
            <a:endCxn id="32" idx="1"/>
          </p:cNvCxnSpPr>
          <p:nvPr/>
        </p:nvCxnSpPr>
        <p:spPr>
          <a:xfrm>
            <a:off x="4573668" y="4435001"/>
            <a:ext cx="331011" cy="127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Скругленная соединительная линия 66"/>
          <p:cNvCxnSpPr>
            <a:stCxn id="16" idx="3"/>
            <a:endCxn id="33" idx="1"/>
          </p:cNvCxnSpPr>
          <p:nvPr/>
        </p:nvCxnSpPr>
        <p:spPr>
          <a:xfrm>
            <a:off x="4573668" y="4435001"/>
            <a:ext cx="331011" cy="31957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Скругленная соединительная линия 68"/>
          <p:cNvCxnSpPr>
            <a:stCxn id="20" idx="3"/>
            <a:endCxn id="21" idx="1"/>
          </p:cNvCxnSpPr>
          <p:nvPr/>
        </p:nvCxnSpPr>
        <p:spPr>
          <a:xfrm flipV="1">
            <a:off x="6723930" y="2001408"/>
            <a:ext cx="139982" cy="914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>
            <a:stCxn id="24" idx="3"/>
            <a:endCxn id="25" idx="1"/>
          </p:cNvCxnSpPr>
          <p:nvPr/>
        </p:nvCxnSpPr>
        <p:spPr>
          <a:xfrm flipV="1">
            <a:off x="6723929" y="2421737"/>
            <a:ext cx="139985" cy="981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22" idx="3"/>
            <a:endCxn id="26" idx="1"/>
          </p:cNvCxnSpPr>
          <p:nvPr/>
        </p:nvCxnSpPr>
        <p:spPr>
          <a:xfrm>
            <a:off x="6723929" y="2749586"/>
            <a:ext cx="139984" cy="1931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Скругленная соединительная линия 74"/>
          <p:cNvCxnSpPr>
            <a:stCxn id="28" idx="3"/>
            <a:endCxn id="29" idx="1"/>
          </p:cNvCxnSpPr>
          <p:nvPr/>
        </p:nvCxnSpPr>
        <p:spPr>
          <a:xfrm>
            <a:off x="6706741" y="3749281"/>
            <a:ext cx="157170" cy="176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Скругленная соединительная линия 76"/>
          <p:cNvCxnSpPr>
            <a:stCxn id="30" idx="3"/>
            <a:endCxn id="31" idx="1"/>
          </p:cNvCxnSpPr>
          <p:nvPr/>
        </p:nvCxnSpPr>
        <p:spPr>
          <a:xfrm flipV="1">
            <a:off x="6723928" y="4122064"/>
            <a:ext cx="159557" cy="546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Скругленная соединительная линия 78"/>
          <p:cNvCxnSpPr>
            <a:stCxn id="32" idx="3"/>
            <a:endCxn id="34" idx="1"/>
          </p:cNvCxnSpPr>
          <p:nvPr/>
        </p:nvCxnSpPr>
        <p:spPr>
          <a:xfrm>
            <a:off x="6723928" y="4435001"/>
            <a:ext cx="187059" cy="2034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Скругленная соединительная линия 80"/>
          <p:cNvCxnSpPr>
            <a:stCxn id="9" idx="2"/>
            <a:endCxn id="11" idx="3"/>
          </p:cNvCxnSpPr>
          <p:nvPr/>
        </p:nvCxnSpPr>
        <p:spPr>
          <a:xfrm rot="16200000" flipH="1">
            <a:off x="2154032" y="3042351"/>
            <a:ext cx="402539" cy="309077"/>
          </a:xfrm>
          <a:prstGeom prst="curvedConnector4">
            <a:avLst>
              <a:gd name="adj1" fmla="val 31248"/>
              <a:gd name="adj2" fmla="val 2727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stCxn id="11" idx="3"/>
            <a:endCxn id="8" idx="3"/>
          </p:cNvCxnSpPr>
          <p:nvPr/>
        </p:nvCxnSpPr>
        <p:spPr>
          <a:xfrm flipH="1">
            <a:off x="2046732" y="3398160"/>
            <a:ext cx="463108" cy="528974"/>
          </a:xfrm>
          <a:prstGeom prst="curvedConnector3">
            <a:avLst>
              <a:gd name="adj1" fmla="val -4936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>
            <a:stCxn id="3" idx="3"/>
            <a:endCxn id="9" idx="1"/>
          </p:cNvCxnSpPr>
          <p:nvPr/>
        </p:nvCxnSpPr>
        <p:spPr>
          <a:xfrm flipV="1">
            <a:off x="1209086" y="2743185"/>
            <a:ext cx="164104" cy="27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785142" y="3854923"/>
            <a:ext cx="3991774" cy="99030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840613" y="1971758"/>
            <a:ext cx="3903458" cy="3166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3623" y="132469"/>
            <a:ext cx="5546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Сценарий использования - завуч</a:t>
            </a:r>
          </a:p>
        </p:txBody>
      </p:sp>
      <p:sp>
        <p:nvSpPr>
          <p:cNvPr id="7" name="Google Shape;420;p44"/>
          <p:cNvSpPr txBox="1"/>
          <p:nvPr/>
        </p:nvSpPr>
        <p:spPr>
          <a:xfrm>
            <a:off x="8547471" y="236181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11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15312" y="2622219"/>
            <a:ext cx="893774" cy="247506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Завуч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422055" y="2470273"/>
            <a:ext cx="1655145" cy="525748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Входит</a:t>
            </a:r>
            <a:r>
              <a:rPr lang="en-US" sz="900" dirty="0" smtClean="0"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cs typeface="Times New Roman" panose="02020603050405020304" pitchFamily="18" charset="0"/>
              </a:rPr>
              <a:t>регистрируется в аккаунт и сразу попадает в раздел «События»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79090" y="3247192"/>
            <a:ext cx="1630750" cy="301935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Без входа в систему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15982" y="3667912"/>
            <a:ext cx="1630750" cy="51844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записаться на олимпиаду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395140" y="660294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395140" y="1367909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Каталог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395140" y="2211256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События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395140" y="2986440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Рейтинг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364881" y="3840512"/>
            <a:ext cx="1191600" cy="4537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Профиль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04679" y="618000"/>
            <a:ext cx="1819249" cy="280217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информацию, как записаться на олимпиаду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04679" y="952770"/>
            <a:ext cx="1819249" cy="255317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Как решить часто появляющиеся проблемы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904681" y="1297196"/>
            <a:ext cx="1819249" cy="277536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Поиск зарегистрированных пользователей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04681" y="1643445"/>
            <a:ext cx="1819249" cy="23776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Открыть аккаунт пользователя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63911" y="1625072"/>
            <a:ext cx="1819249" cy="287830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профиль, выбранного пользователя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904680" y="2336419"/>
            <a:ext cx="1819249" cy="236313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новостную ленту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904680" y="2641445"/>
            <a:ext cx="1819249" cy="22144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Пролистать ленту ниже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904679" y="2011671"/>
            <a:ext cx="1819249" cy="236862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Создать пост с олимпиадой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863914" y="1985695"/>
            <a:ext cx="1819249" cy="28206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окно с созданием поста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863913" y="2327209"/>
            <a:ext cx="1819249" cy="293361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Появляются окна с информацией о олимпиадах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904679" y="2937463"/>
            <a:ext cx="1819249" cy="275858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Пролистать странички лидеров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887492" y="3256036"/>
            <a:ext cx="1819249" cy="26475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профили лидирующих студентов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877945" y="3193265"/>
            <a:ext cx="1819249" cy="28540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профиль, выбранного пользователя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887492" y="3583172"/>
            <a:ext cx="1819249" cy="229220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Редактировать аккаунт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877944" y="3534789"/>
            <a:ext cx="1799675" cy="270051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Появляется возможность редактировать профиль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887492" y="3885527"/>
            <a:ext cx="1819249" cy="233429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свои публикации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896085" y="4165592"/>
            <a:ext cx="1819249" cy="18448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Создать новый пост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886538" y="3876869"/>
            <a:ext cx="1799674" cy="25368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Удалить, редактировать, закрыть пост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cxnSp>
        <p:nvCxnSpPr>
          <p:cNvPr id="87" name="Скругленная соединительная линия 86"/>
          <p:cNvCxnSpPr>
            <a:stCxn id="61" idx="3"/>
            <a:endCxn id="64" idx="1"/>
          </p:cNvCxnSpPr>
          <p:nvPr/>
        </p:nvCxnSpPr>
        <p:spPr>
          <a:xfrm flipV="1">
            <a:off x="3077200" y="887175"/>
            <a:ext cx="317940" cy="1845972"/>
          </a:xfrm>
          <a:prstGeom prst="curvedConnector3">
            <a:avLst>
              <a:gd name="adj1" fmla="val 3053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Скругленная соединительная линия 87"/>
          <p:cNvCxnSpPr>
            <a:stCxn id="61" idx="3"/>
            <a:endCxn id="65" idx="1"/>
          </p:cNvCxnSpPr>
          <p:nvPr/>
        </p:nvCxnSpPr>
        <p:spPr>
          <a:xfrm flipV="1">
            <a:off x="3077200" y="1594790"/>
            <a:ext cx="317940" cy="113835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Скругленная соединительная линия 88"/>
          <p:cNvCxnSpPr>
            <a:stCxn id="61" idx="3"/>
            <a:endCxn id="66" idx="1"/>
          </p:cNvCxnSpPr>
          <p:nvPr/>
        </p:nvCxnSpPr>
        <p:spPr>
          <a:xfrm flipV="1">
            <a:off x="3077200" y="2438137"/>
            <a:ext cx="317940" cy="29501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Скругленная соединительная линия 89"/>
          <p:cNvCxnSpPr>
            <a:stCxn id="61" idx="3"/>
            <a:endCxn id="67" idx="1"/>
          </p:cNvCxnSpPr>
          <p:nvPr/>
        </p:nvCxnSpPr>
        <p:spPr>
          <a:xfrm>
            <a:off x="3077200" y="2733147"/>
            <a:ext cx="317940" cy="48017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>
            <a:stCxn id="61" idx="3"/>
            <a:endCxn id="68" idx="1"/>
          </p:cNvCxnSpPr>
          <p:nvPr/>
        </p:nvCxnSpPr>
        <p:spPr>
          <a:xfrm>
            <a:off x="3077200" y="2733147"/>
            <a:ext cx="287681" cy="133424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Скругленная соединительная линия 91"/>
          <p:cNvCxnSpPr>
            <a:stCxn id="64" idx="3"/>
            <a:endCxn id="69" idx="1"/>
          </p:cNvCxnSpPr>
          <p:nvPr/>
        </p:nvCxnSpPr>
        <p:spPr>
          <a:xfrm flipV="1">
            <a:off x="4586740" y="758109"/>
            <a:ext cx="317939" cy="12906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Скругленная соединительная линия 92"/>
          <p:cNvCxnSpPr>
            <a:stCxn id="64" idx="3"/>
            <a:endCxn id="70" idx="1"/>
          </p:cNvCxnSpPr>
          <p:nvPr/>
        </p:nvCxnSpPr>
        <p:spPr>
          <a:xfrm>
            <a:off x="4586740" y="887175"/>
            <a:ext cx="317939" cy="19325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Скругленная соединительная линия 93"/>
          <p:cNvCxnSpPr>
            <a:stCxn id="65" idx="3"/>
            <a:endCxn id="71" idx="1"/>
          </p:cNvCxnSpPr>
          <p:nvPr/>
        </p:nvCxnSpPr>
        <p:spPr>
          <a:xfrm flipV="1">
            <a:off x="4586740" y="1435964"/>
            <a:ext cx="317941" cy="15882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Скругленная соединительная линия 94"/>
          <p:cNvCxnSpPr>
            <a:stCxn id="65" idx="3"/>
            <a:endCxn id="72" idx="1"/>
          </p:cNvCxnSpPr>
          <p:nvPr/>
        </p:nvCxnSpPr>
        <p:spPr>
          <a:xfrm>
            <a:off x="4586740" y="1594790"/>
            <a:ext cx="317941" cy="16754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Скругленная соединительная линия 95"/>
          <p:cNvCxnSpPr>
            <a:stCxn id="66" idx="3"/>
            <a:endCxn id="76" idx="1"/>
          </p:cNvCxnSpPr>
          <p:nvPr/>
        </p:nvCxnSpPr>
        <p:spPr>
          <a:xfrm flipV="1">
            <a:off x="4586740" y="2130102"/>
            <a:ext cx="317939" cy="30803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Скругленная соединительная линия 96"/>
          <p:cNvCxnSpPr>
            <a:stCxn id="66" idx="3"/>
            <a:endCxn id="74" idx="1"/>
          </p:cNvCxnSpPr>
          <p:nvPr/>
        </p:nvCxnSpPr>
        <p:spPr>
          <a:xfrm>
            <a:off x="4586740" y="2438137"/>
            <a:ext cx="317940" cy="1643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Скругленная соединительная линия 97"/>
          <p:cNvCxnSpPr>
            <a:stCxn id="66" idx="3"/>
            <a:endCxn id="75" idx="1"/>
          </p:cNvCxnSpPr>
          <p:nvPr/>
        </p:nvCxnSpPr>
        <p:spPr>
          <a:xfrm>
            <a:off x="4586740" y="2438137"/>
            <a:ext cx="317940" cy="31403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Скругленная соединительная линия 98"/>
          <p:cNvCxnSpPr>
            <a:stCxn id="67" idx="3"/>
            <a:endCxn id="79" idx="1"/>
          </p:cNvCxnSpPr>
          <p:nvPr/>
        </p:nvCxnSpPr>
        <p:spPr>
          <a:xfrm flipV="1">
            <a:off x="4586740" y="3075392"/>
            <a:ext cx="317939" cy="13792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stCxn id="67" idx="3"/>
            <a:endCxn id="80" idx="1"/>
          </p:cNvCxnSpPr>
          <p:nvPr/>
        </p:nvCxnSpPr>
        <p:spPr>
          <a:xfrm>
            <a:off x="4586740" y="3213321"/>
            <a:ext cx="300752" cy="17509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Скругленная соединительная линия 100"/>
          <p:cNvCxnSpPr>
            <a:stCxn id="68" idx="3"/>
            <a:endCxn id="82" idx="1"/>
          </p:cNvCxnSpPr>
          <p:nvPr/>
        </p:nvCxnSpPr>
        <p:spPr>
          <a:xfrm flipV="1">
            <a:off x="4556481" y="3697782"/>
            <a:ext cx="331011" cy="36961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Скругленная соединительная линия 101"/>
          <p:cNvCxnSpPr>
            <a:stCxn id="68" idx="3"/>
            <a:endCxn id="84" idx="1"/>
          </p:cNvCxnSpPr>
          <p:nvPr/>
        </p:nvCxnSpPr>
        <p:spPr>
          <a:xfrm flipV="1">
            <a:off x="4556481" y="4002242"/>
            <a:ext cx="331011" cy="6515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Скругленная соединительная линия 102"/>
          <p:cNvCxnSpPr>
            <a:stCxn id="68" idx="3"/>
            <a:endCxn id="85" idx="1"/>
          </p:cNvCxnSpPr>
          <p:nvPr/>
        </p:nvCxnSpPr>
        <p:spPr>
          <a:xfrm>
            <a:off x="4556481" y="4067393"/>
            <a:ext cx="339604" cy="19044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Скругленная соединительная линия 103"/>
          <p:cNvCxnSpPr>
            <a:stCxn id="72" idx="3"/>
            <a:endCxn id="73" idx="1"/>
          </p:cNvCxnSpPr>
          <p:nvPr/>
        </p:nvCxnSpPr>
        <p:spPr>
          <a:xfrm>
            <a:off x="6723930" y="1762330"/>
            <a:ext cx="139981" cy="665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Скругленная соединительная линия 104"/>
          <p:cNvCxnSpPr>
            <a:stCxn id="76" idx="3"/>
            <a:endCxn id="77" idx="1"/>
          </p:cNvCxnSpPr>
          <p:nvPr/>
        </p:nvCxnSpPr>
        <p:spPr>
          <a:xfrm flipV="1">
            <a:off x="6723928" y="2126727"/>
            <a:ext cx="139986" cy="337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Скругленная соединительная линия 105"/>
          <p:cNvCxnSpPr>
            <a:stCxn id="74" idx="3"/>
            <a:endCxn id="78" idx="1"/>
          </p:cNvCxnSpPr>
          <p:nvPr/>
        </p:nvCxnSpPr>
        <p:spPr>
          <a:xfrm>
            <a:off x="6723929" y="2454576"/>
            <a:ext cx="139984" cy="1931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Скругленная соединительная линия 106"/>
          <p:cNvCxnSpPr>
            <a:stCxn id="80" idx="3"/>
            <a:endCxn id="81" idx="1"/>
          </p:cNvCxnSpPr>
          <p:nvPr/>
        </p:nvCxnSpPr>
        <p:spPr>
          <a:xfrm flipV="1">
            <a:off x="6706741" y="3335970"/>
            <a:ext cx="171204" cy="5244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Скругленная соединительная линия 107"/>
          <p:cNvCxnSpPr>
            <a:stCxn id="82" idx="3"/>
            <a:endCxn id="83" idx="1"/>
          </p:cNvCxnSpPr>
          <p:nvPr/>
        </p:nvCxnSpPr>
        <p:spPr>
          <a:xfrm flipV="1">
            <a:off x="6706741" y="3669815"/>
            <a:ext cx="171203" cy="2796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Скругленная соединительная линия 108"/>
          <p:cNvCxnSpPr>
            <a:stCxn id="84" idx="3"/>
            <a:endCxn id="86" idx="1"/>
          </p:cNvCxnSpPr>
          <p:nvPr/>
        </p:nvCxnSpPr>
        <p:spPr>
          <a:xfrm>
            <a:off x="6706741" y="4002242"/>
            <a:ext cx="179797" cy="146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Скругленная соединительная линия 109"/>
          <p:cNvCxnSpPr>
            <a:stCxn id="61" idx="2"/>
            <a:endCxn id="62" idx="3"/>
          </p:cNvCxnSpPr>
          <p:nvPr/>
        </p:nvCxnSpPr>
        <p:spPr>
          <a:xfrm rot="16200000" flipH="1">
            <a:off x="2178665" y="3066984"/>
            <a:ext cx="402139" cy="260212"/>
          </a:xfrm>
          <a:prstGeom prst="curvedConnector4">
            <a:avLst>
              <a:gd name="adj1" fmla="val 31229"/>
              <a:gd name="adj2" fmla="val 28170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Скругленная соединительная линия 110"/>
          <p:cNvCxnSpPr>
            <a:stCxn id="62" idx="3"/>
            <a:endCxn id="63" idx="3"/>
          </p:cNvCxnSpPr>
          <p:nvPr/>
        </p:nvCxnSpPr>
        <p:spPr>
          <a:xfrm flipH="1">
            <a:off x="2046732" y="3398160"/>
            <a:ext cx="463108" cy="528974"/>
          </a:xfrm>
          <a:prstGeom prst="curvedConnector3">
            <a:avLst>
              <a:gd name="adj1" fmla="val -4936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Скругленная соединительная линия 111"/>
          <p:cNvCxnSpPr>
            <a:stCxn id="60" idx="3"/>
            <a:endCxn id="61" idx="1"/>
          </p:cNvCxnSpPr>
          <p:nvPr/>
        </p:nvCxnSpPr>
        <p:spPr>
          <a:xfrm flipV="1">
            <a:off x="1209086" y="2733147"/>
            <a:ext cx="212969" cy="128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Скругленный прямоугольник 112"/>
          <p:cNvSpPr/>
          <p:nvPr/>
        </p:nvSpPr>
        <p:spPr>
          <a:xfrm>
            <a:off x="4887492" y="4401583"/>
            <a:ext cx="1836436" cy="409681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Посмотреть список завершенных</a:t>
            </a:r>
            <a:r>
              <a:rPr lang="en-US" sz="900" dirty="0" smtClean="0"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cs typeface="Times New Roman" panose="02020603050405020304" pitchFamily="18" charset="0"/>
              </a:rPr>
              <a:t> текущих олимпиад 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897520" y="4181782"/>
            <a:ext cx="1799674" cy="25368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Открывается окно с созданием поста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886538" y="4501706"/>
            <a:ext cx="1799674" cy="253684"/>
          </a:xfrm>
          <a:prstGeom prst="round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Скачать список записавшихся на олимпиаду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cxnSp>
        <p:nvCxnSpPr>
          <p:cNvPr id="117" name="Скругленная соединительная линия 116"/>
          <p:cNvCxnSpPr>
            <a:stCxn id="68" idx="3"/>
            <a:endCxn id="113" idx="1"/>
          </p:cNvCxnSpPr>
          <p:nvPr/>
        </p:nvCxnSpPr>
        <p:spPr>
          <a:xfrm>
            <a:off x="4556481" y="4067393"/>
            <a:ext cx="331011" cy="539031"/>
          </a:xfrm>
          <a:prstGeom prst="curvedConnector3">
            <a:avLst>
              <a:gd name="adj1" fmla="val 3753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Скругленная соединительная линия 117"/>
          <p:cNvCxnSpPr>
            <a:stCxn id="85" idx="3"/>
            <a:endCxn id="114" idx="1"/>
          </p:cNvCxnSpPr>
          <p:nvPr/>
        </p:nvCxnSpPr>
        <p:spPr>
          <a:xfrm>
            <a:off x="6715334" y="4257834"/>
            <a:ext cx="182186" cy="5079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Скругленная соединительная линия 118"/>
          <p:cNvCxnSpPr>
            <a:stCxn id="113" idx="3"/>
            <a:endCxn id="115" idx="1"/>
          </p:cNvCxnSpPr>
          <p:nvPr/>
        </p:nvCxnSpPr>
        <p:spPr>
          <a:xfrm>
            <a:off x="6723928" y="4606424"/>
            <a:ext cx="162610" cy="2212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5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233" y="383038"/>
            <a:ext cx="3864555" cy="572700"/>
          </a:xfrm>
        </p:spPr>
        <p:txBody>
          <a:bodyPr/>
          <a:lstStyle/>
          <a:p>
            <a:pPr>
              <a:buFont typeface="Arial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Технологический стек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69258" y="880441"/>
            <a:ext cx="70572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Технологический стек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backend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проекта:</a:t>
            </a:r>
          </a:p>
          <a:p>
            <a:pPr marL="447675" indent="-268288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 программирования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Python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47675" indent="-268288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Фреймворк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Djnago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47675" indent="-268288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Non-RESTful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47675" indent="-268288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 данных –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PostgreSQL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47675" indent="-268288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Хранение медиа-файлов -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Yandex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Cloud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S3;</a:t>
            </a:r>
          </a:p>
          <a:p>
            <a:pPr marL="447675" indent="-268288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работы с текстами был подключен WYSIWYG-редактор.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Google Shape;420;p44"/>
          <p:cNvSpPr txBox="1"/>
          <p:nvPr/>
        </p:nvSpPr>
        <p:spPr>
          <a:xfrm>
            <a:off x="8519884" y="4526632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12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221131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109" y="341787"/>
            <a:ext cx="3864555" cy="572700"/>
          </a:xfrm>
        </p:spPr>
        <p:txBody>
          <a:bodyPr/>
          <a:lstStyle/>
          <a:p>
            <a:pPr>
              <a:buFont typeface="Arial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Технологический стек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5939" y="914487"/>
            <a:ext cx="7448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Технологический стек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frontend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проекта:</a:t>
            </a:r>
          </a:p>
          <a:p>
            <a:pPr marL="449263" indent="-27305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HTML;</a:t>
            </a:r>
          </a:p>
          <a:p>
            <a:pPr marL="449263" indent="-269875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CSS + Bootstrap.</a:t>
            </a:r>
          </a:p>
          <a:p>
            <a:pPr marL="179388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использованные в разработке:</a:t>
            </a:r>
          </a:p>
          <a:p>
            <a:pPr marL="449263" indent="-27305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контроля версий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GitHub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49263" indent="-27305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Таск-трекер – Yougile;</a:t>
            </a:r>
          </a:p>
          <a:p>
            <a:pPr marL="449263" indent="-27305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Сервис разработки интерфейсов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Figma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Google Shape;420;p44"/>
          <p:cNvSpPr txBox="1"/>
          <p:nvPr/>
        </p:nvSpPr>
        <p:spPr>
          <a:xfrm>
            <a:off x="8519884" y="4526632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13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286679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0;p44"/>
          <p:cNvSpPr txBox="1"/>
          <p:nvPr/>
        </p:nvSpPr>
        <p:spPr>
          <a:xfrm>
            <a:off x="8519884" y="4526632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14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" y="1098531"/>
            <a:ext cx="3985730" cy="2989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42" y="1098531"/>
            <a:ext cx="3985730" cy="29892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4303" y="479354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Внедрение продукта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028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708" y="360901"/>
            <a:ext cx="1427091" cy="5727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3974" y="998204"/>
            <a:ext cx="74405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174625">
              <a:lnSpc>
                <a:spcPct val="150000"/>
              </a:lnSpc>
              <a:buFont typeface="Times New Roman" panose="02020603050405020304" pitchFamily="18" charset="0"/>
              <a:buChar char="₋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конкурентов помогла нам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улучшиться. Мы взяли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вооружение лучшие практики для повышения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конкурентоспособности;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6575" indent="-174625">
              <a:lnSpc>
                <a:spcPct val="150000"/>
              </a:lnSpc>
              <a:buFont typeface="Times New Roman" panose="02020603050405020304" pitchFamily="18" charset="0"/>
              <a:buChar char="₋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заключалась в создании продукта таким образом, чтобы его использование было максимально простым и комфортным для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пользователя;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6575" indent="-174625">
              <a:lnSpc>
                <a:spcPct val="150000"/>
              </a:lnSpc>
              <a:buFont typeface="Times New Roman" panose="02020603050405020304" pitchFamily="18" charset="0"/>
              <a:buChar char="₋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Дизайн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 современный вид,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обеспечивает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комфортный пользовательский опыт.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Google Shape;420;p44"/>
          <p:cNvSpPr txBox="1"/>
          <p:nvPr/>
        </p:nvSpPr>
        <p:spPr>
          <a:xfrm>
            <a:off x="8519884" y="4526632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15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139958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ctrTitle"/>
          </p:nvPr>
        </p:nvSpPr>
        <p:spPr>
          <a:xfrm>
            <a:off x="1661163" y="2221538"/>
            <a:ext cx="6223778" cy="647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8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3485720" y="461067"/>
            <a:ext cx="1965857" cy="656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Команда</a:t>
            </a:r>
            <a:endParaRPr sz="3200" b="1" dirty="0"/>
          </a:p>
        </p:txBody>
      </p:sp>
      <p:pic>
        <p:nvPicPr>
          <p:cNvPr id="43" name="Picture 4" descr="A person with curly hair wearing a turtleneck&#10;&#10;Description automatically generated">
            <a:extLst>
              <a:ext uri="{FF2B5EF4-FFF2-40B4-BE49-F238E27FC236}">
                <a16:creationId xmlns:a16="http://schemas.microsoft.com/office/drawing/2014/main" id="{C050B3D0-3DC1-ECAC-5D93-DBA00842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83" y="1401883"/>
            <a:ext cx="1076071" cy="1076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6" descr="A person with short brown hair and a tan shirt&#10;&#10;Description automatically generated">
            <a:extLst>
              <a:ext uri="{FF2B5EF4-FFF2-40B4-BE49-F238E27FC236}">
                <a16:creationId xmlns:a16="http://schemas.microsoft.com/office/drawing/2014/main" id="{48ADF028-1C9F-06C5-7A0B-07B72E7CA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346" t="-1986" r="-8012" b="9656"/>
          <a:stretch/>
        </p:blipFill>
        <p:spPr>
          <a:xfrm>
            <a:off x="5295600" y="1401883"/>
            <a:ext cx="1041429" cy="10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10" descr="A close-up of a young person&#10;&#10;Description automatically generated">
            <a:extLst>
              <a:ext uri="{FF2B5EF4-FFF2-40B4-BE49-F238E27FC236}">
                <a16:creationId xmlns:a16="http://schemas.microsoft.com/office/drawing/2014/main" id="{11EC459B-F72C-3D86-326F-F68B4BCB1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098" t="243" r="-16547"/>
          <a:stretch/>
        </p:blipFill>
        <p:spPr>
          <a:xfrm>
            <a:off x="1352404" y="2854431"/>
            <a:ext cx="1075750" cy="1075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Google Shape;1263;p63">
            <a:extLst>
              <a:ext uri="{FF2B5EF4-FFF2-40B4-BE49-F238E27FC236}">
                <a16:creationId xmlns:a16="http://schemas.microsoft.com/office/drawing/2014/main" id="{AE009C3A-1752-A1E9-D000-8CD3437CE518}"/>
              </a:ext>
            </a:extLst>
          </p:cNvPr>
          <p:cNvSpPr txBox="1">
            <a:spLocks/>
          </p:cNvSpPr>
          <p:nvPr/>
        </p:nvSpPr>
        <p:spPr>
          <a:xfrm>
            <a:off x="2556202" y="1584039"/>
            <a:ext cx="2050174" cy="8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  <a:defRPr sz="1400" b="0" i="0" u="none" strike="noStrike" cap="none">
                <a:solidFill>
                  <a:srgbClr val="434343"/>
                </a:solidFill>
                <a:latin typeface="Domine" panose="02040503040403060204" pitchFamily="18" charset="0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ru-RU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Матушкин Антон</a:t>
            </a:r>
            <a:endParaRPr lang="en-US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Hanken Grotesk"/>
                <a:ea typeface="Hanken Grotesk"/>
                <a:cs typeface="Hanken Grotesk"/>
              </a:rPr>
              <a:t>Бэкэнд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anken Grotesk"/>
                <a:ea typeface="Hanken Grotesk"/>
                <a:cs typeface="Hanken Grotesk"/>
              </a:rPr>
              <a:t>-разработчик</a:t>
            </a:r>
          </a:p>
        </p:txBody>
      </p:sp>
      <p:sp>
        <p:nvSpPr>
          <p:cNvPr id="47" name="Google Shape;1263;p63">
            <a:extLst>
              <a:ext uri="{FF2B5EF4-FFF2-40B4-BE49-F238E27FC236}">
                <a16:creationId xmlns:a16="http://schemas.microsoft.com/office/drawing/2014/main" id="{B97D9E3F-C3B9-B41B-9D31-74DE1F651EBD}"/>
              </a:ext>
            </a:extLst>
          </p:cNvPr>
          <p:cNvSpPr txBox="1">
            <a:spLocks/>
          </p:cNvSpPr>
          <p:nvPr/>
        </p:nvSpPr>
        <p:spPr>
          <a:xfrm>
            <a:off x="2556201" y="2943395"/>
            <a:ext cx="2105175" cy="8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  <a:defRPr sz="1400" b="0" i="0" u="none" strike="noStrike" cap="none">
                <a:solidFill>
                  <a:srgbClr val="434343"/>
                </a:solidFill>
                <a:latin typeface="Domine" panose="02040503040403060204" pitchFamily="18" charset="0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ru-RU" dirty="0" err="1">
                <a:solidFill>
                  <a:schemeClr val="dk1"/>
                </a:solidFill>
                <a:latin typeface="Hanken Grotesk"/>
                <a:ea typeface="Hanken Grotesk"/>
                <a:cs typeface="Hanken Grotesk"/>
              </a:rPr>
              <a:t>Мезев</a:t>
            </a:r>
            <a:r>
              <a:rPr lang="ru-RU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</a:rPr>
              <a:t> Даниил</a:t>
            </a:r>
            <a:endParaRPr lang="en-US" dirty="0">
              <a:solidFill>
                <a:schemeClr val="dk1"/>
              </a:solidFill>
              <a:latin typeface="Hanken Grotesk"/>
              <a:ea typeface="Hanken Grotesk"/>
              <a:cs typeface="Hanken Grotesk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Hanken Grotesk"/>
                <a:ea typeface="Hanken Grotesk"/>
                <a:cs typeface="Hanken Grotesk"/>
              </a:rPr>
              <a:t>Фронтенд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anken Grotesk"/>
                <a:ea typeface="Hanken Grotesk"/>
                <a:cs typeface="Hanken Grotesk"/>
              </a:rPr>
              <a:t>-разработчик</a:t>
            </a:r>
          </a:p>
        </p:txBody>
      </p:sp>
      <p:sp>
        <p:nvSpPr>
          <p:cNvPr id="48" name="Google Shape;1263;p63">
            <a:extLst>
              <a:ext uri="{FF2B5EF4-FFF2-40B4-BE49-F238E27FC236}">
                <a16:creationId xmlns:a16="http://schemas.microsoft.com/office/drawing/2014/main" id="{39F6F9B2-C81C-FBAE-1C9E-F3CFE08ECE86}"/>
              </a:ext>
            </a:extLst>
          </p:cNvPr>
          <p:cNvSpPr txBox="1">
            <a:spLocks/>
          </p:cNvSpPr>
          <p:nvPr/>
        </p:nvSpPr>
        <p:spPr>
          <a:xfrm>
            <a:off x="6566492" y="1584746"/>
            <a:ext cx="1976499" cy="8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  <a:defRPr sz="1400" b="0" i="0" u="none" strike="noStrike" cap="none">
                <a:solidFill>
                  <a:srgbClr val="434343"/>
                </a:solidFill>
                <a:latin typeface="Domine" panose="02040503040403060204" pitchFamily="18" charset="0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ru-RU" dirty="0" err="1">
                <a:solidFill>
                  <a:schemeClr val="dk1"/>
                </a:solidFill>
                <a:latin typeface="Hanken Grotesk"/>
                <a:ea typeface="Hanken Grotesk"/>
                <a:cs typeface="Hanken Grotesk"/>
              </a:rPr>
              <a:t>Кабицкий</a:t>
            </a:r>
            <a:r>
              <a:rPr lang="ru-RU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</a:rPr>
              <a:t> Георгий</a:t>
            </a:r>
            <a:endParaRPr lang="en-US" dirty="0">
              <a:solidFill>
                <a:schemeClr val="dk1"/>
              </a:solidFill>
              <a:latin typeface="Hanken Grotesk"/>
              <a:ea typeface="Hanken Grotesk"/>
              <a:cs typeface="Hanken Grotesk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anken Grotesk"/>
                <a:ea typeface="Hanken Grotesk"/>
                <a:cs typeface="Hanken Grotesk"/>
              </a:rPr>
              <a:t>Дизайнер</a:t>
            </a:r>
          </a:p>
        </p:txBody>
      </p:sp>
      <p:sp>
        <p:nvSpPr>
          <p:cNvPr id="49" name="Google Shape;1263;p63">
            <a:extLst>
              <a:ext uri="{FF2B5EF4-FFF2-40B4-BE49-F238E27FC236}">
                <a16:creationId xmlns:a16="http://schemas.microsoft.com/office/drawing/2014/main" id="{7A61F2A7-4223-3078-0DA4-8C6C7DF19CD5}"/>
              </a:ext>
            </a:extLst>
          </p:cNvPr>
          <p:cNvSpPr txBox="1">
            <a:spLocks/>
          </p:cNvSpPr>
          <p:nvPr/>
        </p:nvSpPr>
        <p:spPr>
          <a:xfrm>
            <a:off x="6566493" y="3036791"/>
            <a:ext cx="1976499" cy="8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lt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</a:defRPr>
            </a:lvl1pPr>
            <a:lvl2pPr marL="9144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2pPr>
            <a:lvl3pPr marL="13716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3pPr>
            <a:lvl4pPr marL="18288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arabi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4pPr>
            <a:lvl5pPr marL="22860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5pPr>
            <a:lvl6pPr marL="27432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6pPr>
            <a:lvl7pPr marL="32004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arabi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7pPr>
            <a:lvl8pPr marL="3657600" indent="-317500">
              <a:spcBef>
                <a:spcPts val="1600"/>
              </a:spcBef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8pPr>
            <a:lvl9pPr marL="4114800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  <a:latin typeface="Roboto"/>
                <a:ea typeface="Roboto"/>
                <a:cs typeface="Roboto"/>
              </a:defRPr>
            </a:lvl9pPr>
          </a:lstStyle>
          <a:p>
            <a:r>
              <a:rPr lang="ru-RU" dirty="0"/>
              <a:t>Воронцов Егор</a:t>
            </a:r>
            <a:endParaRPr lang="en-US" dirty="0"/>
          </a:p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Тимлид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-аналитик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0" name="Picture 24" descr="A person with a black hoodie&#10;&#10;Description automatically generated">
            <a:extLst>
              <a:ext uri="{FF2B5EF4-FFF2-40B4-BE49-F238E27FC236}">
                <a16:creationId xmlns:a16="http://schemas.microsoft.com/office/drawing/2014/main" id="{9E532CFB-2036-F665-9FD5-0B41F0B8B4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4741" t="-1052" r="-16732" b="253"/>
          <a:stretch/>
        </p:blipFill>
        <p:spPr>
          <a:xfrm>
            <a:off x="5277852" y="2849999"/>
            <a:ext cx="1076924" cy="10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420;p44"/>
          <p:cNvSpPr txBox="1"/>
          <p:nvPr/>
        </p:nvSpPr>
        <p:spPr>
          <a:xfrm>
            <a:off x="8521220" y="4530418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2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3876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2443899" y="338797"/>
            <a:ext cx="4070110" cy="656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Целевая аудитория</a:t>
            </a:r>
            <a:endParaRPr sz="3200" b="1" dirty="0"/>
          </a:p>
        </p:txBody>
      </p:sp>
      <p:sp>
        <p:nvSpPr>
          <p:cNvPr id="4" name="Google Shape;420;p44"/>
          <p:cNvSpPr txBox="1"/>
          <p:nvPr/>
        </p:nvSpPr>
        <p:spPr>
          <a:xfrm>
            <a:off x="8524069" y="4530417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3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9975" y="1246174"/>
            <a:ext cx="2581753" cy="305081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6652" y="1246174"/>
            <a:ext cx="4383936" cy="305081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41EEC47-C771-E154-8ABE-09F5516B1FD2}"/>
              </a:ext>
            </a:extLst>
          </p:cNvPr>
          <p:cNvSpPr>
            <a:spLocks/>
          </p:cNvSpPr>
          <p:nvPr/>
        </p:nvSpPr>
        <p:spPr bwMode="auto">
          <a:xfrm>
            <a:off x="4930520" y="2078943"/>
            <a:ext cx="762805" cy="1373551"/>
          </a:xfrm>
          <a:custGeom>
            <a:avLst/>
            <a:gdLst>
              <a:gd name="T0" fmla="*/ 59 w 78"/>
              <a:gd name="T1" fmla="*/ 0 h 164"/>
              <a:gd name="T2" fmla="*/ 20 w 78"/>
              <a:gd name="T3" fmla="*/ 0 h 164"/>
              <a:gd name="T4" fmla="*/ 0 w 78"/>
              <a:gd name="T5" fmla="*/ 16 h 164"/>
              <a:gd name="T6" fmla="*/ 0 w 78"/>
              <a:gd name="T7" fmla="*/ 16 h 164"/>
              <a:gd name="T8" fmla="*/ 0 w 78"/>
              <a:gd name="T9" fmla="*/ 19 h 164"/>
              <a:gd name="T10" fmla="*/ 0 w 78"/>
              <a:gd name="T11" fmla="*/ 74 h 164"/>
              <a:gd name="T12" fmla="*/ 7 w 78"/>
              <a:gd name="T13" fmla="*/ 80 h 164"/>
              <a:gd name="T14" fmla="*/ 13 w 78"/>
              <a:gd name="T15" fmla="*/ 74 h 164"/>
              <a:gd name="T16" fmla="*/ 13 w 78"/>
              <a:gd name="T17" fmla="*/ 26 h 164"/>
              <a:gd name="T18" fmla="*/ 19 w 78"/>
              <a:gd name="T19" fmla="*/ 26 h 164"/>
              <a:gd name="T20" fmla="*/ 19 w 78"/>
              <a:gd name="T21" fmla="*/ 72 h 164"/>
              <a:gd name="T22" fmla="*/ 19 w 78"/>
              <a:gd name="T23" fmla="*/ 73 h 164"/>
              <a:gd name="T24" fmla="*/ 19 w 78"/>
              <a:gd name="T25" fmla="*/ 154 h 164"/>
              <a:gd name="T26" fmla="*/ 28 w 78"/>
              <a:gd name="T27" fmla="*/ 164 h 164"/>
              <a:gd name="T28" fmla="*/ 37 w 78"/>
              <a:gd name="T29" fmla="*/ 154 h 164"/>
              <a:gd name="T30" fmla="*/ 37 w 78"/>
              <a:gd name="T31" fmla="*/ 83 h 164"/>
              <a:gd name="T32" fmla="*/ 41 w 78"/>
              <a:gd name="T33" fmla="*/ 83 h 164"/>
              <a:gd name="T34" fmla="*/ 41 w 78"/>
              <a:gd name="T35" fmla="*/ 154 h 164"/>
              <a:gd name="T36" fmla="*/ 50 w 78"/>
              <a:gd name="T37" fmla="*/ 164 h 164"/>
              <a:gd name="T38" fmla="*/ 59 w 78"/>
              <a:gd name="T39" fmla="*/ 154 h 164"/>
              <a:gd name="T40" fmla="*/ 59 w 78"/>
              <a:gd name="T41" fmla="*/ 72 h 164"/>
              <a:gd name="T42" fmla="*/ 59 w 78"/>
              <a:gd name="T43" fmla="*/ 71 h 164"/>
              <a:gd name="T44" fmla="*/ 59 w 78"/>
              <a:gd name="T45" fmla="*/ 26 h 164"/>
              <a:gd name="T46" fmla="*/ 64 w 78"/>
              <a:gd name="T47" fmla="*/ 26 h 164"/>
              <a:gd name="T48" fmla="*/ 64 w 78"/>
              <a:gd name="T49" fmla="*/ 74 h 164"/>
              <a:gd name="T50" fmla="*/ 71 w 78"/>
              <a:gd name="T51" fmla="*/ 80 h 164"/>
              <a:gd name="T52" fmla="*/ 78 w 78"/>
              <a:gd name="T53" fmla="*/ 74 h 164"/>
              <a:gd name="T54" fmla="*/ 78 w 78"/>
              <a:gd name="T55" fmla="*/ 19 h 164"/>
              <a:gd name="T56" fmla="*/ 78 w 78"/>
              <a:gd name="T57" fmla="*/ 16 h 164"/>
              <a:gd name="T58" fmla="*/ 78 w 78"/>
              <a:gd name="T59" fmla="*/ 15 h 164"/>
              <a:gd name="T60" fmla="*/ 59 w 78"/>
              <a:gd name="T61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8" h="164">
                <a:moveTo>
                  <a:pt x="59" y="0"/>
                </a:move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7"/>
                  <a:pt x="3" y="80"/>
                  <a:pt x="7" y="80"/>
                </a:cubicBezTo>
                <a:cubicBezTo>
                  <a:pt x="10" y="80"/>
                  <a:pt x="13" y="77"/>
                  <a:pt x="13" y="74"/>
                </a:cubicBezTo>
                <a:cubicBezTo>
                  <a:pt x="13" y="26"/>
                  <a:pt x="13" y="26"/>
                  <a:pt x="13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3"/>
                  <a:pt x="19" y="73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19" y="159"/>
                  <a:pt x="23" y="164"/>
                  <a:pt x="28" y="164"/>
                </a:cubicBezTo>
                <a:cubicBezTo>
                  <a:pt x="33" y="164"/>
                  <a:pt x="37" y="159"/>
                  <a:pt x="37" y="154"/>
                </a:cubicBezTo>
                <a:cubicBezTo>
                  <a:pt x="37" y="83"/>
                  <a:pt x="37" y="83"/>
                  <a:pt x="37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9"/>
                  <a:pt x="45" y="164"/>
                  <a:pt x="50" y="164"/>
                </a:cubicBezTo>
                <a:cubicBezTo>
                  <a:pt x="55" y="164"/>
                  <a:pt x="59" y="159"/>
                  <a:pt x="59" y="154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1"/>
                  <a:pt x="59" y="71"/>
                  <a:pt x="59" y="71"/>
                </a:cubicBezTo>
                <a:cubicBezTo>
                  <a:pt x="59" y="26"/>
                  <a:pt x="59" y="26"/>
                  <a:pt x="59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7"/>
                  <a:pt x="67" y="80"/>
                  <a:pt x="71" y="80"/>
                </a:cubicBezTo>
                <a:cubicBezTo>
                  <a:pt x="75" y="80"/>
                  <a:pt x="78" y="77"/>
                  <a:pt x="78" y="74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0"/>
                  <a:pt x="72" y="0"/>
                  <a:pt x="59" y="0"/>
                </a:cubicBezTo>
                <a:close/>
              </a:path>
            </a:pathLst>
          </a:custGeom>
          <a:solidFill>
            <a:srgbClr val="5BB6F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00C4BD8B-A1DE-0ED9-705A-8217530F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65" y="1705370"/>
            <a:ext cx="353759" cy="329168"/>
          </a:xfrm>
          <a:prstGeom prst="ellipse">
            <a:avLst/>
          </a:prstGeom>
          <a:solidFill>
            <a:srgbClr val="5BB6F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9AEDF98-E9C3-74AF-4C34-9645781F967D}"/>
              </a:ext>
            </a:extLst>
          </p:cNvPr>
          <p:cNvSpPr>
            <a:spLocks/>
          </p:cNvSpPr>
          <p:nvPr/>
        </p:nvSpPr>
        <p:spPr bwMode="auto">
          <a:xfrm>
            <a:off x="4022571" y="2086360"/>
            <a:ext cx="797825" cy="1377620"/>
          </a:xfrm>
          <a:custGeom>
            <a:avLst/>
            <a:gdLst>
              <a:gd name="T0" fmla="*/ 91 w 92"/>
              <a:gd name="T1" fmla="*/ 60 h 162"/>
              <a:gd name="T2" fmla="*/ 75 w 92"/>
              <a:gd name="T3" fmla="*/ 10 h 162"/>
              <a:gd name="T4" fmla="*/ 64 w 92"/>
              <a:gd name="T5" fmla="*/ 0 h 162"/>
              <a:gd name="T6" fmla="*/ 28 w 92"/>
              <a:gd name="T7" fmla="*/ 0 h 162"/>
              <a:gd name="T8" fmla="*/ 19 w 92"/>
              <a:gd name="T9" fmla="*/ 5 h 162"/>
              <a:gd name="T10" fmla="*/ 18 w 92"/>
              <a:gd name="T11" fmla="*/ 7 h 162"/>
              <a:gd name="T12" fmla="*/ 18 w 92"/>
              <a:gd name="T13" fmla="*/ 7 h 162"/>
              <a:gd name="T14" fmla="*/ 17 w 92"/>
              <a:gd name="T15" fmla="*/ 8 h 162"/>
              <a:gd name="T16" fmla="*/ 1 w 92"/>
              <a:gd name="T17" fmla="*/ 60 h 162"/>
              <a:gd name="T18" fmla="*/ 5 w 92"/>
              <a:gd name="T19" fmla="*/ 68 h 162"/>
              <a:gd name="T20" fmla="*/ 14 w 92"/>
              <a:gd name="T21" fmla="*/ 64 h 162"/>
              <a:gd name="T22" fmla="*/ 26 w 92"/>
              <a:gd name="T23" fmla="*/ 23 h 162"/>
              <a:gd name="T24" fmla="*/ 28 w 92"/>
              <a:gd name="T25" fmla="*/ 23 h 162"/>
              <a:gd name="T26" fmla="*/ 29 w 92"/>
              <a:gd name="T27" fmla="*/ 23 h 162"/>
              <a:gd name="T28" fmla="*/ 9 w 92"/>
              <a:gd name="T29" fmla="*/ 96 h 162"/>
              <a:gd name="T30" fmla="*/ 29 w 92"/>
              <a:gd name="T31" fmla="*/ 96 h 162"/>
              <a:gd name="T32" fmla="*/ 29 w 92"/>
              <a:gd name="T33" fmla="*/ 154 h 162"/>
              <a:gd name="T34" fmla="*/ 37 w 92"/>
              <a:gd name="T35" fmla="*/ 162 h 162"/>
              <a:gd name="T36" fmla="*/ 44 w 92"/>
              <a:gd name="T37" fmla="*/ 154 h 162"/>
              <a:gd name="T38" fmla="*/ 44 w 92"/>
              <a:gd name="T39" fmla="*/ 96 h 162"/>
              <a:gd name="T40" fmla="*/ 49 w 92"/>
              <a:gd name="T41" fmla="*/ 96 h 162"/>
              <a:gd name="T42" fmla="*/ 49 w 92"/>
              <a:gd name="T43" fmla="*/ 154 h 162"/>
              <a:gd name="T44" fmla="*/ 56 w 92"/>
              <a:gd name="T45" fmla="*/ 162 h 162"/>
              <a:gd name="T46" fmla="*/ 64 w 92"/>
              <a:gd name="T47" fmla="*/ 154 h 162"/>
              <a:gd name="T48" fmla="*/ 64 w 92"/>
              <a:gd name="T49" fmla="*/ 96 h 162"/>
              <a:gd name="T50" fmla="*/ 83 w 92"/>
              <a:gd name="T51" fmla="*/ 96 h 162"/>
              <a:gd name="T52" fmla="*/ 63 w 92"/>
              <a:gd name="T53" fmla="*/ 23 h 162"/>
              <a:gd name="T54" fmla="*/ 64 w 92"/>
              <a:gd name="T55" fmla="*/ 23 h 162"/>
              <a:gd name="T56" fmla="*/ 65 w 92"/>
              <a:gd name="T57" fmla="*/ 23 h 162"/>
              <a:gd name="T58" fmla="*/ 79 w 92"/>
              <a:gd name="T59" fmla="*/ 64 h 162"/>
              <a:gd name="T60" fmla="*/ 87 w 92"/>
              <a:gd name="T61" fmla="*/ 68 h 162"/>
              <a:gd name="T62" fmla="*/ 91 w 92"/>
              <a:gd name="T63" fmla="*/ 6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162">
                <a:moveTo>
                  <a:pt x="91" y="60"/>
                </a:moveTo>
                <a:cubicBezTo>
                  <a:pt x="75" y="10"/>
                  <a:pt x="75" y="10"/>
                  <a:pt x="75" y="10"/>
                </a:cubicBezTo>
                <a:cubicBezTo>
                  <a:pt x="74" y="4"/>
                  <a:pt x="70" y="0"/>
                  <a:pt x="6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21" y="2"/>
                  <a:pt x="19" y="5"/>
                </a:cubicBezTo>
                <a:cubicBezTo>
                  <a:pt x="18" y="5"/>
                  <a:pt x="18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3"/>
                  <a:pt x="2" y="67"/>
                  <a:pt x="5" y="68"/>
                </a:cubicBezTo>
                <a:cubicBezTo>
                  <a:pt x="9" y="69"/>
                  <a:pt x="13" y="67"/>
                  <a:pt x="14" y="6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3"/>
                  <a:pt x="28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9" y="96"/>
                  <a:pt x="9" y="96"/>
                  <a:pt x="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9"/>
                  <a:pt x="33" y="162"/>
                  <a:pt x="37" y="162"/>
                </a:cubicBezTo>
                <a:cubicBezTo>
                  <a:pt x="41" y="162"/>
                  <a:pt x="44" y="159"/>
                  <a:pt x="44" y="154"/>
                </a:cubicBezTo>
                <a:cubicBezTo>
                  <a:pt x="44" y="96"/>
                  <a:pt x="44" y="96"/>
                  <a:pt x="44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9"/>
                  <a:pt x="52" y="162"/>
                  <a:pt x="56" y="162"/>
                </a:cubicBezTo>
                <a:cubicBezTo>
                  <a:pt x="60" y="162"/>
                  <a:pt x="64" y="159"/>
                  <a:pt x="64" y="154"/>
                </a:cubicBezTo>
                <a:cubicBezTo>
                  <a:pt x="64" y="96"/>
                  <a:pt x="64" y="96"/>
                  <a:pt x="64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63" y="23"/>
                  <a:pt x="63" y="23"/>
                  <a:pt x="63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79" y="64"/>
                  <a:pt x="79" y="64"/>
                  <a:pt x="79" y="64"/>
                </a:cubicBezTo>
                <a:cubicBezTo>
                  <a:pt x="80" y="67"/>
                  <a:pt x="84" y="69"/>
                  <a:pt x="87" y="68"/>
                </a:cubicBezTo>
                <a:cubicBezTo>
                  <a:pt x="91" y="67"/>
                  <a:pt x="92" y="63"/>
                  <a:pt x="91" y="60"/>
                </a:cubicBezTo>
                <a:close/>
              </a:path>
            </a:pathLst>
          </a:custGeom>
          <a:solidFill>
            <a:srgbClr val="FF90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1505B2C9-207B-C77D-A933-4744A0E6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813" y="1705370"/>
            <a:ext cx="340738" cy="329168"/>
          </a:xfrm>
          <a:prstGeom prst="ellipse">
            <a:avLst/>
          </a:prstGeom>
          <a:solidFill>
            <a:srgbClr val="FF90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AFF27-912D-E8F5-717C-ACBF795EDFAC}"/>
              </a:ext>
            </a:extLst>
          </p:cNvPr>
          <p:cNvSpPr txBox="1"/>
          <p:nvPr/>
        </p:nvSpPr>
        <p:spPr>
          <a:xfrm>
            <a:off x="4123253" y="3463980"/>
            <a:ext cx="60785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AFF27-912D-E8F5-717C-ACBF795EDFAC}"/>
              </a:ext>
            </a:extLst>
          </p:cNvPr>
          <p:cNvSpPr txBox="1"/>
          <p:nvPr/>
        </p:nvSpPr>
        <p:spPr>
          <a:xfrm>
            <a:off x="5007989" y="3475763"/>
            <a:ext cx="60785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5067" y="1848110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8249" y="2274786"/>
            <a:ext cx="19383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1 - 11 классы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1124 ученика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учителей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7754" r="42900" b="18127"/>
          <a:stretch/>
        </p:blipFill>
        <p:spPr>
          <a:xfrm>
            <a:off x="1494625" y="1813565"/>
            <a:ext cx="1532451" cy="16389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45376" y="3491152"/>
            <a:ext cx="215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Игринская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7822" y="1405575"/>
            <a:ext cx="161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9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1753999" y="276744"/>
            <a:ext cx="5527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Проблемы целевой аудитории </a:t>
            </a:r>
            <a:endParaRPr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6850" y="849444"/>
            <a:ext cx="82658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Были выделены следующие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625" indent="-27305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Ученики испытывают недостаток интереса к участию в олимпиадах из-за отсутствия видимого смысла 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625" lvl="0" indent="-27305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Низкий уровень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осведомленности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учеников о проводимых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олимпиадах;</a:t>
            </a:r>
          </a:p>
          <a:p>
            <a:pPr marL="809625" lvl="0" indent="-27305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ученики не попадают в тройку лучших, это демотивирует участвовать в следующих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олимпиадах;</a:t>
            </a:r>
          </a:p>
          <a:p>
            <a:pPr marL="809625" lvl="0" indent="-27305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оптимизированный процесс записи на олимпиаду.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Google Shape;420;p44"/>
          <p:cNvSpPr txBox="1"/>
          <p:nvPr/>
        </p:nvSpPr>
        <p:spPr>
          <a:xfrm>
            <a:off x="8519884" y="4526632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4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"/>
          <a:srcRect l="1" r="-973" b="-973"/>
          <a:stretch/>
        </p:blipFill>
        <p:spPr>
          <a:xfrm>
            <a:off x="7526673" y="1409582"/>
            <a:ext cx="566094" cy="634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457" y="1266811"/>
            <a:ext cx="955724" cy="1020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599" y="171504"/>
            <a:ext cx="5940163" cy="5727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Подробнее 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записи на олимпиаду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>
          <a:xfrm>
            <a:off x="254663" y="620722"/>
            <a:ext cx="8539065" cy="552873"/>
          </a:xfrm>
        </p:spPr>
        <p:txBody>
          <a:bodyPr/>
          <a:lstStyle/>
          <a:p>
            <a:pPr marL="179388" indent="446088" algn="just">
              <a:lnSpc>
                <a:spcPct val="150000"/>
              </a:lnSpc>
              <a:buClr>
                <a:srgbClr val="000000"/>
              </a:buClr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Игринской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школе 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4 организация олимпиад представляет собой несколько этапов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6" name="Google Shape;420;p44"/>
          <p:cNvSpPr txBox="1"/>
          <p:nvPr/>
        </p:nvSpPr>
        <p:spPr>
          <a:xfrm>
            <a:off x="8521220" y="4530418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5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grpSp>
        <p:nvGrpSpPr>
          <p:cNvPr id="5" name="Google Shape;7844;p54"/>
          <p:cNvGrpSpPr/>
          <p:nvPr/>
        </p:nvGrpSpPr>
        <p:grpSpPr>
          <a:xfrm>
            <a:off x="1163280" y="1316083"/>
            <a:ext cx="807531" cy="1534507"/>
            <a:chOff x="7561625" y="125650"/>
            <a:chExt cx="742225" cy="1554100"/>
          </a:xfrm>
        </p:grpSpPr>
        <p:sp>
          <p:nvSpPr>
            <p:cNvPr id="7" name="Google Shape;7845;p54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46;p54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47;p54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48;p54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49;p54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50;p54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51;p54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52;p54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53;p54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54;p54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55;p54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56;p54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57;p54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58;p54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59;p54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60;p54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61;p54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62;p54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63;p54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64;p54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65;p54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66;p54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67;p54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68;p54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69;p54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70;p54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71;p54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72;p54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73;p54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4;p54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75;p54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76;p54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77;p54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78;p54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79;p54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80;p54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81;p54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82;p54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83;p54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84;p54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85;p54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86;p54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030;p68"/>
          <p:cNvGrpSpPr/>
          <p:nvPr/>
        </p:nvGrpSpPr>
        <p:grpSpPr>
          <a:xfrm flipH="1">
            <a:off x="6993732" y="1243299"/>
            <a:ext cx="907939" cy="1674613"/>
            <a:chOff x="5909625" y="3402475"/>
            <a:chExt cx="784750" cy="1674700"/>
          </a:xfrm>
        </p:grpSpPr>
        <p:sp>
          <p:nvSpPr>
            <p:cNvPr id="93" name="Google Shape;9031;p68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032;p68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033;p68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034;p68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035;p68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036;p68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037;p68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038;p68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039;p68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040;p68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041;p68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042;p68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043;p68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044;p68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045;p68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046;p68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047;p68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048;p68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049;p68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050;p68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051;p68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052;p68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053;p68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054;p68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055;p68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056;p68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057;p68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058;p68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059;p68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060;p68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061;p68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62;p68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63;p68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64;p68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065;p68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066;p68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067;p68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8054;p61"/>
          <p:cNvGrpSpPr/>
          <p:nvPr/>
        </p:nvGrpSpPr>
        <p:grpSpPr>
          <a:xfrm rot="21069799">
            <a:off x="5410909" y="1359282"/>
            <a:ext cx="711028" cy="1441701"/>
            <a:chOff x="8941775" y="1754475"/>
            <a:chExt cx="819775" cy="1691525"/>
          </a:xfrm>
        </p:grpSpPr>
        <p:sp>
          <p:nvSpPr>
            <p:cNvPr id="135" name="Google Shape;8055;p61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056;p61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057;p61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058;p61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059;p61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060;p61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061;p61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062;p61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063;p61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064;p61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065;p61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066;p61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067;p61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068;p61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069;p61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070;p61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071;p61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072;p61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073;p61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074;p61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075;p61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076;p61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077;p61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078;p61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079;p61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080;p61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081;p61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082;p61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083;p61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084;p61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085;p61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086;p61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087;p61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088;p61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089;p61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090;p61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091;p61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092;p61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093;p61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094;p61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095;p61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096;p61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097;p61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098;p61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099;p61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00;p61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101;p61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102;p61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103;p61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104;p61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105;p61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106;p61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107;p61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108;p61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109;p61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110;p61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111;p61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112;p61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113;p61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114;p61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115;p61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116;p61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117;p61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118;p61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119;p61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120;p61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121;p61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122;p61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123;p61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124;p61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125;p61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126;p61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9573;p70"/>
          <p:cNvGrpSpPr/>
          <p:nvPr/>
        </p:nvGrpSpPr>
        <p:grpSpPr>
          <a:xfrm rot="720667">
            <a:off x="4998409" y="1365466"/>
            <a:ext cx="627970" cy="1457864"/>
            <a:chOff x="6277375" y="207700"/>
            <a:chExt cx="627975" cy="1457875"/>
          </a:xfrm>
        </p:grpSpPr>
        <p:sp>
          <p:nvSpPr>
            <p:cNvPr id="208" name="Google Shape;9574;p7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575;p7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576;p7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577;p7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578;p7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579;p7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580;p7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581;p7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582;p7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583;p7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584;p7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585;p7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586;p7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587;p7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588;p7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589;p7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590;p7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591;p7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592;p7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593;p7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594;p7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595;p7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596;p7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597;p7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598;p7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599;p7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600;p7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601;p7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602;p7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603;p7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604;p7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605;p7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606;p7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607;p7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608;p7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609;p7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610;p7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611;p7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612;p7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613;p7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614;p7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15;p7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6;p7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17;p7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18;p7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19;p7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20;p7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21;p7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22;p7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23;p7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24;p7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625;p7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626;p7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627;p7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628;p7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629;p7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630;p7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631;p7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632;p7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633;p7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634;p7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635;p7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636;p7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637;p70"/>
            <p:cNvSpPr/>
            <p:nvPr/>
          </p:nvSpPr>
          <p:spPr>
            <a:xfrm>
              <a:off x="6515049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638;p7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39;p7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640;p7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641;p7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642;p7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643;p7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644;p7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645;p7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646;p7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9308;p69"/>
          <p:cNvGrpSpPr/>
          <p:nvPr/>
        </p:nvGrpSpPr>
        <p:grpSpPr>
          <a:xfrm>
            <a:off x="3224604" y="1361541"/>
            <a:ext cx="702200" cy="1480000"/>
            <a:chOff x="4661050" y="3335250"/>
            <a:chExt cx="702200" cy="1480000"/>
          </a:xfrm>
        </p:grpSpPr>
        <p:sp>
          <p:nvSpPr>
            <p:cNvPr id="282" name="Google Shape;9309;p69"/>
            <p:cNvSpPr/>
            <p:nvPr/>
          </p:nvSpPr>
          <p:spPr>
            <a:xfrm>
              <a:off x="4882050" y="4008800"/>
              <a:ext cx="272700" cy="731400"/>
            </a:xfrm>
            <a:custGeom>
              <a:avLst/>
              <a:gdLst/>
              <a:ahLst/>
              <a:cxnLst/>
              <a:rect l="l" t="t" r="r" b="b"/>
              <a:pathLst>
                <a:path w="10908" h="29256" extrusionOk="0">
                  <a:moveTo>
                    <a:pt x="10708" y="1"/>
                  </a:moveTo>
                  <a:lnTo>
                    <a:pt x="0" y="668"/>
                  </a:lnTo>
                  <a:lnTo>
                    <a:pt x="1368" y="28821"/>
                  </a:lnTo>
                  <a:lnTo>
                    <a:pt x="3903" y="29155"/>
                  </a:lnTo>
                  <a:cubicBezTo>
                    <a:pt x="3903" y="29155"/>
                    <a:pt x="5004" y="4637"/>
                    <a:pt x="5204" y="4271"/>
                  </a:cubicBezTo>
                  <a:cubicBezTo>
                    <a:pt x="5248" y="4170"/>
                    <a:pt x="5352" y="4137"/>
                    <a:pt x="5471" y="4137"/>
                  </a:cubicBezTo>
                  <a:cubicBezTo>
                    <a:pt x="5708" y="4137"/>
                    <a:pt x="6004" y="4271"/>
                    <a:pt x="6004" y="4271"/>
                  </a:cubicBezTo>
                  <a:lnTo>
                    <a:pt x="6505" y="29255"/>
                  </a:lnTo>
                  <a:lnTo>
                    <a:pt x="9140" y="29122"/>
                  </a:lnTo>
                  <a:cubicBezTo>
                    <a:pt x="9140" y="29122"/>
                    <a:pt x="10908" y="5672"/>
                    <a:pt x="10708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310;p69"/>
            <p:cNvSpPr/>
            <p:nvPr/>
          </p:nvSpPr>
          <p:spPr>
            <a:xfrm>
              <a:off x="4839500" y="4725975"/>
              <a:ext cx="143475" cy="89275"/>
            </a:xfrm>
            <a:custGeom>
              <a:avLst/>
              <a:gdLst/>
              <a:ahLst/>
              <a:cxnLst/>
              <a:rect l="l" t="t" r="r" b="b"/>
              <a:pathLst>
                <a:path w="5739" h="3571" extrusionOk="0">
                  <a:moveTo>
                    <a:pt x="2569" y="1"/>
                  </a:moveTo>
                  <a:lnTo>
                    <a:pt x="2569" y="1902"/>
                  </a:lnTo>
                  <a:lnTo>
                    <a:pt x="1" y="3570"/>
                  </a:lnTo>
                  <a:lnTo>
                    <a:pt x="5571" y="3503"/>
                  </a:lnTo>
                  <a:lnTo>
                    <a:pt x="5738" y="168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311;p69"/>
            <p:cNvSpPr/>
            <p:nvPr/>
          </p:nvSpPr>
          <p:spPr>
            <a:xfrm>
              <a:off x="5028800" y="4725975"/>
              <a:ext cx="145150" cy="87600"/>
            </a:xfrm>
            <a:custGeom>
              <a:avLst/>
              <a:gdLst/>
              <a:ahLst/>
              <a:cxnLst/>
              <a:rect l="l" t="t" r="r" b="b"/>
              <a:pathLst>
                <a:path w="5806" h="3504" extrusionOk="0">
                  <a:moveTo>
                    <a:pt x="3470" y="1"/>
                  </a:moveTo>
                  <a:lnTo>
                    <a:pt x="1" y="168"/>
                  </a:lnTo>
                  <a:lnTo>
                    <a:pt x="168" y="3503"/>
                  </a:lnTo>
                  <a:lnTo>
                    <a:pt x="5805" y="3503"/>
                  </a:lnTo>
                  <a:lnTo>
                    <a:pt x="3603" y="1969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312;p69"/>
            <p:cNvSpPr/>
            <p:nvPr/>
          </p:nvSpPr>
          <p:spPr>
            <a:xfrm>
              <a:off x="4882050" y="3606850"/>
              <a:ext cx="268550" cy="433675"/>
            </a:xfrm>
            <a:custGeom>
              <a:avLst/>
              <a:gdLst/>
              <a:ahLst/>
              <a:cxnLst/>
              <a:rect l="l" t="t" r="r" b="b"/>
              <a:pathLst>
                <a:path w="10742" h="17347" extrusionOk="0">
                  <a:moveTo>
                    <a:pt x="5637" y="1"/>
                  </a:moveTo>
                  <a:cubicBezTo>
                    <a:pt x="5637" y="1"/>
                    <a:pt x="300" y="134"/>
                    <a:pt x="234" y="5338"/>
                  </a:cubicBezTo>
                  <a:cubicBezTo>
                    <a:pt x="200" y="10541"/>
                    <a:pt x="0" y="17346"/>
                    <a:pt x="0" y="17346"/>
                  </a:cubicBezTo>
                  <a:lnTo>
                    <a:pt x="10741" y="16646"/>
                  </a:lnTo>
                  <a:lnTo>
                    <a:pt x="10708" y="4971"/>
                  </a:lnTo>
                  <a:cubicBezTo>
                    <a:pt x="10708" y="2302"/>
                    <a:pt x="8573" y="34"/>
                    <a:pt x="5904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313;p69"/>
            <p:cNvSpPr/>
            <p:nvPr/>
          </p:nvSpPr>
          <p:spPr>
            <a:xfrm>
              <a:off x="5086350" y="4773525"/>
              <a:ext cx="37550" cy="8350"/>
            </a:xfrm>
            <a:custGeom>
              <a:avLst/>
              <a:gdLst/>
              <a:ahLst/>
              <a:cxnLst/>
              <a:rect l="l" t="t" r="r" b="b"/>
              <a:pathLst>
                <a:path w="1502" h="334" extrusionOk="0">
                  <a:moveTo>
                    <a:pt x="1468" y="0"/>
                  </a:moveTo>
                  <a:cubicBezTo>
                    <a:pt x="1001" y="34"/>
                    <a:pt x="534" y="167"/>
                    <a:pt x="67" y="234"/>
                  </a:cubicBezTo>
                  <a:cubicBezTo>
                    <a:pt x="1" y="234"/>
                    <a:pt x="34" y="334"/>
                    <a:pt x="67" y="334"/>
                  </a:cubicBezTo>
                  <a:cubicBezTo>
                    <a:pt x="534" y="234"/>
                    <a:pt x="1001" y="200"/>
                    <a:pt x="1468" y="67"/>
                  </a:cubicBezTo>
                  <a:cubicBezTo>
                    <a:pt x="1502" y="67"/>
                    <a:pt x="1502" y="0"/>
                    <a:pt x="14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314;p69"/>
            <p:cNvSpPr/>
            <p:nvPr/>
          </p:nvSpPr>
          <p:spPr>
            <a:xfrm>
              <a:off x="5088025" y="4762675"/>
              <a:ext cx="32550" cy="4200"/>
            </a:xfrm>
            <a:custGeom>
              <a:avLst/>
              <a:gdLst/>
              <a:ahLst/>
              <a:cxnLst/>
              <a:rect l="l" t="t" r="r" b="b"/>
              <a:pathLst>
                <a:path w="1302" h="168" extrusionOk="0">
                  <a:moveTo>
                    <a:pt x="1268" y="1"/>
                  </a:moveTo>
                  <a:cubicBezTo>
                    <a:pt x="901" y="1"/>
                    <a:pt x="501" y="34"/>
                    <a:pt x="134" y="101"/>
                  </a:cubicBezTo>
                  <a:cubicBezTo>
                    <a:pt x="0" y="101"/>
                    <a:pt x="0" y="167"/>
                    <a:pt x="100" y="167"/>
                  </a:cubicBezTo>
                  <a:cubicBezTo>
                    <a:pt x="467" y="134"/>
                    <a:pt x="901" y="134"/>
                    <a:pt x="1268" y="101"/>
                  </a:cubicBezTo>
                  <a:cubicBezTo>
                    <a:pt x="1301" y="101"/>
                    <a:pt x="1301" y="1"/>
                    <a:pt x="12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315;p69"/>
            <p:cNvSpPr/>
            <p:nvPr/>
          </p:nvSpPr>
          <p:spPr>
            <a:xfrm>
              <a:off x="5094700" y="4737325"/>
              <a:ext cx="41800" cy="26025"/>
            </a:xfrm>
            <a:custGeom>
              <a:avLst/>
              <a:gdLst/>
              <a:ahLst/>
              <a:cxnLst/>
              <a:rect l="l" t="t" r="r" b="b"/>
              <a:pathLst>
                <a:path w="1672" h="1041" extrusionOk="0">
                  <a:moveTo>
                    <a:pt x="1474" y="163"/>
                  </a:moveTo>
                  <a:cubicBezTo>
                    <a:pt x="1473" y="562"/>
                    <a:pt x="1224" y="823"/>
                    <a:pt x="926" y="897"/>
                  </a:cubicBezTo>
                  <a:lnTo>
                    <a:pt x="926" y="897"/>
                  </a:lnTo>
                  <a:cubicBezTo>
                    <a:pt x="1073" y="610"/>
                    <a:pt x="1226" y="373"/>
                    <a:pt x="1474" y="163"/>
                  </a:cubicBezTo>
                  <a:close/>
                  <a:moveTo>
                    <a:pt x="126" y="579"/>
                  </a:moveTo>
                  <a:cubicBezTo>
                    <a:pt x="359" y="645"/>
                    <a:pt x="530" y="739"/>
                    <a:pt x="701" y="881"/>
                  </a:cubicBezTo>
                  <a:cubicBezTo>
                    <a:pt x="722" y="897"/>
                    <a:pt x="740" y="910"/>
                    <a:pt x="757" y="919"/>
                  </a:cubicBezTo>
                  <a:lnTo>
                    <a:pt x="757" y="919"/>
                  </a:lnTo>
                  <a:cubicBezTo>
                    <a:pt x="754" y="919"/>
                    <a:pt x="751" y="919"/>
                    <a:pt x="748" y="919"/>
                  </a:cubicBezTo>
                  <a:cubicBezTo>
                    <a:pt x="520" y="919"/>
                    <a:pt x="286" y="812"/>
                    <a:pt x="126" y="579"/>
                  </a:cubicBezTo>
                  <a:close/>
                  <a:moveTo>
                    <a:pt x="1530" y="0"/>
                  </a:moveTo>
                  <a:cubicBezTo>
                    <a:pt x="1521" y="0"/>
                    <a:pt x="1511" y="4"/>
                    <a:pt x="1501" y="14"/>
                  </a:cubicBezTo>
                  <a:cubicBezTo>
                    <a:pt x="1201" y="214"/>
                    <a:pt x="1001" y="514"/>
                    <a:pt x="834" y="881"/>
                  </a:cubicBezTo>
                  <a:cubicBezTo>
                    <a:pt x="634" y="681"/>
                    <a:pt x="367" y="548"/>
                    <a:pt x="67" y="481"/>
                  </a:cubicBezTo>
                  <a:lnTo>
                    <a:pt x="67" y="481"/>
                  </a:lnTo>
                  <a:cubicBezTo>
                    <a:pt x="67" y="481"/>
                    <a:pt x="67" y="481"/>
                    <a:pt x="67" y="481"/>
                  </a:cubicBezTo>
                  <a:cubicBezTo>
                    <a:pt x="33" y="481"/>
                    <a:pt x="0" y="514"/>
                    <a:pt x="0" y="548"/>
                  </a:cubicBezTo>
                  <a:cubicBezTo>
                    <a:pt x="153" y="891"/>
                    <a:pt x="441" y="1040"/>
                    <a:pt x="730" y="1040"/>
                  </a:cubicBezTo>
                  <a:cubicBezTo>
                    <a:pt x="1199" y="1040"/>
                    <a:pt x="1671" y="646"/>
                    <a:pt x="1568" y="47"/>
                  </a:cubicBezTo>
                  <a:cubicBezTo>
                    <a:pt x="1568" y="24"/>
                    <a:pt x="1551" y="0"/>
                    <a:pt x="15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316;p69"/>
            <p:cNvSpPr/>
            <p:nvPr/>
          </p:nvSpPr>
          <p:spPr>
            <a:xfrm>
              <a:off x="4900375" y="4773525"/>
              <a:ext cx="24225" cy="4350"/>
            </a:xfrm>
            <a:custGeom>
              <a:avLst/>
              <a:gdLst/>
              <a:ahLst/>
              <a:cxnLst/>
              <a:rect l="l" t="t" r="r" b="b"/>
              <a:pathLst>
                <a:path w="969" h="174" extrusionOk="0">
                  <a:moveTo>
                    <a:pt x="68" y="0"/>
                  </a:moveTo>
                  <a:cubicBezTo>
                    <a:pt x="1" y="0"/>
                    <a:pt x="1" y="67"/>
                    <a:pt x="68" y="67"/>
                  </a:cubicBezTo>
                  <a:cubicBezTo>
                    <a:pt x="297" y="96"/>
                    <a:pt x="552" y="174"/>
                    <a:pt x="809" y="174"/>
                  </a:cubicBezTo>
                  <a:cubicBezTo>
                    <a:pt x="851" y="174"/>
                    <a:pt x="893" y="172"/>
                    <a:pt x="935" y="167"/>
                  </a:cubicBezTo>
                  <a:cubicBezTo>
                    <a:pt x="968" y="167"/>
                    <a:pt x="968" y="100"/>
                    <a:pt x="935" y="67"/>
                  </a:cubicBezTo>
                  <a:cubicBezTo>
                    <a:pt x="668" y="0"/>
                    <a:pt x="334" y="0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317;p69"/>
            <p:cNvSpPr/>
            <p:nvPr/>
          </p:nvSpPr>
          <p:spPr>
            <a:xfrm>
              <a:off x="4898725" y="4766025"/>
              <a:ext cx="25025" cy="3725"/>
            </a:xfrm>
            <a:custGeom>
              <a:avLst/>
              <a:gdLst/>
              <a:ahLst/>
              <a:cxnLst/>
              <a:rect l="l" t="t" r="r" b="b"/>
              <a:pathLst>
                <a:path w="1001" h="149" extrusionOk="0">
                  <a:moveTo>
                    <a:pt x="34" y="0"/>
                  </a:moveTo>
                  <a:cubicBezTo>
                    <a:pt x="0" y="33"/>
                    <a:pt x="0" y="134"/>
                    <a:pt x="34" y="134"/>
                  </a:cubicBezTo>
                  <a:cubicBezTo>
                    <a:pt x="234" y="134"/>
                    <a:pt x="434" y="148"/>
                    <a:pt x="624" y="148"/>
                  </a:cubicBezTo>
                  <a:cubicBezTo>
                    <a:pt x="719" y="148"/>
                    <a:pt x="812" y="145"/>
                    <a:pt x="901" y="134"/>
                  </a:cubicBezTo>
                  <a:cubicBezTo>
                    <a:pt x="1001" y="134"/>
                    <a:pt x="1001" y="33"/>
                    <a:pt x="9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318;p69"/>
            <p:cNvSpPr/>
            <p:nvPr/>
          </p:nvSpPr>
          <p:spPr>
            <a:xfrm>
              <a:off x="4908725" y="4756350"/>
              <a:ext cx="11700" cy="3025"/>
            </a:xfrm>
            <a:custGeom>
              <a:avLst/>
              <a:gdLst/>
              <a:ahLst/>
              <a:cxnLst/>
              <a:rect l="l" t="t" r="r" b="b"/>
              <a:pathLst>
                <a:path w="468" h="121" extrusionOk="0">
                  <a:moveTo>
                    <a:pt x="266" y="1"/>
                  </a:moveTo>
                  <a:cubicBezTo>
                    <a:pt x="175" y="1"/>
                    <a:pt x="82" y="33"/>
                    <a:pt x="0" y="54"/>
                  </a:cubicBezTo>
                  <a:cubicBezTo>
                    <a:pt x="134" y="87"/>
                    <a:pt x="301" y="120"/>
                    <a:pt x="434" y="120"/>
                  </a:cubicBezTo>
                  <a:cubicBezTo>
                    <a:pt x="467" y="120"/>
                    <a:pt x="467" y="87"/>
                    <a:pt x="434" y="54"/>
                  </a:cubicBezTo>
                  <a:cubicBezTo>
                    <a:pt x="382" y="14"/>
                    <a:pt x="324" y="1"/>
                    <a:pt x="26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319;p69"/>
            <p:cNvSpPr/>
            <p:nvPr/>
          </p:nvSpPr>
          <p:spPr>
            <a:xfrm>
              <a:off x="4882125" y="4738125"/>
              <a:ext cx="44725" cy="23875"/>
            </a:xfrm>
            <a:custGeom>
              <a:avLst/>
              <a:gdLst/>
              <a:ahLst/>
              <a:cxnLst/>
              <a:rect l="l" t="t" r="r" b="b"/>
              <a:pathLst>
                <a:path w="1789" h="955" extrusionOk="0">
                  <a:moveTo>
                    <a:pt x="1365" y="182"/>
                  </a:moveTo>
                  <a:lnTo>
                    <a:pt x="1498" y="449"/>
                  </a:lnTo>
                  <a:cubicBezTo>
                    <a:pt x="1498" y="477"/>
                    <a:pt x="1287" y="505"/>
                    <a:pt x="1199" y="513"/>
                  </a:cubicBezTo>
                  <a:lnTo>
                    <a:pt x="1199" y="513"/>
                  </a:lnTo>
                  <a:cubicBezTo>
                    <a:pt x="1208" y="481"/>
                    <a:pt x="1218" y="448"/>
                    <a:pt x="1231" y="416"/>
                  </a:cubicBezTo>
                  <a:cubicBezTo>
                    <a:pt x="1298" y="316"/>
                    <a:pt x="1331" y="282"/>
                    <a:pt x="1365" y="182"/>
                  </a:cubicBezTo>
                  <a:close/>
                  <a:moveTo>
                    <a:pt x="440" y="434"/>
                  </a:moveTo>
                  <a:cubicBezTo>
                    <a:pt x="539" y="466"/>
                    <a:pt x="638" y="499"/>
                    <a:pt x="736" y="533"/>
                  </a:cubicBezTo>
                  <a:lnTo>
                    <a:pt x="736" y="533"/>
                  </a:lnTo>
                  <a:cubicBezTo>
                    <a:pt x="633" y="515"/>
                    <a:pt x="533" y="482"/>
                    <a:pt x="440" y="434"/>
                  </a:cubicBezTo>
                  <a:close/>
                  <a:moveTo>
                    <a:pt x="1500" y="0"/>
                  </a:moveTo>
                  <a:cubicBezTo>
                    <a:pt x="1468" y="0"/>
                    <a:pt x="1434" y="5"/>
                    <a:pt x="1398" y="15"/>
                  </a:cubicBezTo>
                  <a:cubicBezTo>
                    <a:pt x="1230" y="99"/>
                    <a:pt x="1102" y="316"/>
                    <a:pt x="1038" y="539"/>
                  </a:cubicBezTo>
                  <a:lnTo>
                    <a:pt x="1038" y="539"/>
                  </a:lnTo>
                  <a:cubicBezTo>
                    <a:pt x="744" y="431"/>
                    <a:pt x="460" y="332"/>
                    <a:pt x="161" y="219"/>
                  </a:cubicBezTo>
                  <a:lnTo>
                    <a:pt x="161" y="219"/>
                  </a:lnTo>
                  <a:cubicBezTo>
                    <a:pt x="151" y="207"/>
                    <a:pt x="140" y="195"/>
                    <a:pt x="130" y="182"/>
                  </a:cubicBezTo>
                  <a:cubicBezTo>
                    <a:pt x="130" y="191"/>
                    <a:pt x="129" y="199"/>
                    <a:pt x="127" y="206"/>
                  </a:cubicBezTo>
                  <a:lnTo>
                    <a:pt x="127" y="206"/>
                  </a:lnTo>
                  <a:cubicBezTo>
                    <a:pt x="106" y="198"/>
                    <a:pt x="85" y="190"/>
                    <a:pt x="64" y="182"/>
                  </a:cubicBezTo>
                  <a:cubicBezTo>
                    <a:pt x="60" y="178"/>
                    <a:pt x="56" y="177"/>
                    <a:pt x="53" y="177"/>
                  </a:cubicBezTo>
                  <a:cubicBezTo>
                    <a:pt x="24" y="177"/>
                    <a:pt x="1" y="286"/>
                    <a:pt x="30" y="316"/>
                  </a:cubicBezTo>
                  <a:cubicBezTo>
                    <a:pt x="297" y="582"/>
                    <a:pt x="664" y="682"/>
                    <a:pt x="998" y="682"/>
                  </a:cubicBezTo>
                  <a:cubicBezTo>
                    <a:pt x="1001" y="682"/>
                    <a:pt x="1003" y="682"/>
                    <a:pt x="1006" y="682"/>
                  </a:cubicBezTo>
                  <a:lnTo>
                    <a:pt x="1006" y="682"/>
                  </a:lnTo>
                  <a:cubicBezTo>
                    <a:pt x="993" y="765"/>
                    <a:pt x="990" y="845"/>
                    <a:pt x="998" y="916"/>
                  </a:cubicBezTo>
                  <a:cubicBezTo>
                    <a:pt x="998" y="935"/>
                    <a:pt x="1020" y="955"/>
                    <a:pt x="1052" y="955"/>
                  </a:cubicBezTo>
                  <a:cubicBezTo>
                    <a:pt x="1075" y="955"/>
                    <a:pt x="1103" y="944"/>
                    <a:pt x="1131" y="916"/>
                  </a:cubicBezTo>
                  <a:cubicBezTo>
                    <a:pt x="1147" y="839"/>
                    <a:pt x="1155" y="763"/>
                    <a:pt x="1166" y="686"/>
                  </a:cubicBezTo>
                  <a:lnTo>
                    <a:pt x="1166" y="686"/>
                  </a:lnTo>
                  <a:cubicBezTo>
                    <a:pt x="1220" y="707"/>
                    <a:pt x="1276" y="728"/>
                    <a:pt x="1331" y="749"/>
                  </a:cubicBezTo>
                  <a:cubicBezTo>
                    <a:pt x="1331" y="749"/>
                    <a:pt x="1365" y="682"/>
                    <a:pt x="1331" y="649"/>
                  </a:cubicBezTo>
                  <a:cubicBezTo>
                    <a:pt x="1328" y="648"/>
                    <a:pt x="1326" y="647"/>
                    <a:pt x="1323" y="646"/>
                  </a:cubicBezTo>
                  <a:lnTo>
                    <a:pt x="1323" y="646"/>
                  </a:lnTo>
                  <a:cubicBezTo>
                    <a:pt x="1520" y="600"/>
                    <a:pt x="1711" y="504"/>
                    <a:pt x="1732" y="316"/>
                  </a:cubicBezTo>
                  <a:cubicBezTo>
                    <a:pt x="1788" y="146"/>
                    <a:pt x="1677" y="0"/>
                    <a:pt x="15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320;p69"/>
            <p:cNvSpPr/>
            <p:nvPr/>
          </p:nvSpPr>
          <p:spPr>
            <a:xfrm>
              <a:off x="4881200" y="3971275"/>
              <a:ext cx="271900" cy="712200"/>
            </a:xfrm>
            <a:custGeom>
              <a:avLst/>
              <a:gdLst/>
              <a:ahLst/>
              <a:cxnLst/>
              <a:rect l="l" t="t" r="r" b="b"/>
              <a:pathLst>
                <a:path w="10876" h="28488" extrusionOk="0">
                  <a:moveTo>
                    <a:pt x="10708" y="1"/>
                  </a:moveTo>
                  <a:lnTo>
                    <a:pt x="1" y="434"/>
                  </a:lnTo>
                  <a:lnTo>
                    <a:pt x="268" y="28488"/>
                  </a:lnTo>
                  <a:lnTo>
                    <a:pt x="4270" y="28488"/>
                  </a:lnTo>
                  <a:cubicBezTo>
                    <a:pt x="4270" y="28488"/>
                    <a:pt x="5004" y="6472"/>
                    <a:pt x="5171" y="6105"/>
                  </a:cubicBezTo>
                  <a:cubicBezTo>
                    <a:pt x="5204" y="6005"/>
                    <a:pt x="5301" y="5972"/>
                    <a:pt x="5414" y="5972"/>
                  </a:cubicBezTo>
                  <a:cubicBezTo>
                    <a:pt x="5642" y="5972"/>
                    <a:pt x="5938" y="6105"/>
                    <a:pt x="5938" y="6105"/>
                  </a:cubicBezTo>
                  <a:lnTo>
                    <a:pt x="5705" y="28488"/>
                  </a:lnTo>
                  <a:lnTo>
                    <a:pt x="10542" y="28188"/>
                  </a:lnTo>
                  <a:cubicBezTo>
                    <a:pt x="10542" y="28188"/>
                    <a:pt x="10875" y="5671"/>
                    <a:pt x="10708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321;p69"/>
            <p:cNvSpPr/>
            <p:nvPr/>
          </p:nvSpPr>
          <p:spPr>
            <a:xfrm>
              <a:off x="4922900" y="3768625"/>
              <a:ext cx="186000" cy="240200"/>
            </a:xfrm>
            <a:custGeom>
              <a:avLst/>
              <a:gdLst/>
              <a:ahLst/>
              <a:cxnLst/>
              <a:rect l="l" t="t" r="r" b="b"/>
              <a:pathLst>
                <a:path w="7440" h="9608" extrusionOk="0">
                  <a:moveTo>
                    <a:pt x="1001" y="1"/>
                  </a:moveTo>
                  <a:lnTo>
                    <a:pt x="1" y="9608"/>
                  </a:lnTo>
                  <a:lnTo>
                    <a:pt x="7439" y="8407"/>
                  </a:lnTo>
                  <a:cubicBezTo>
                    <a:pt x="7439" y="8273"/>
                    <a:pt x="7406" y="535"/>
                    <a:pt x="7406" y="535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322;p69"/>
            <p:cNvSpPr/>
            <p:nvPr/>
          </p:nvSpPr>
          <p:spPr>
            <a:xfrm>
              <a:off x="4847850" y="3904000"/>
              <a:ext cx="136775" cy="99075"/>
            </a:xfrm>
            <a:custGeom>
              <a:avLst/>
              <a:gdLst/>
              <a:ahLst/>
              <a:cxnLst/>
              <a:rect l="l" t="t" r="r" b="b"/>
              <a:pathLst>
                <a:path w="5471" h="3963" extrusionOk="0">
                  <a:moveTo>
                    <a:pt x="696" y="0"/>
                  </a:moveTo>
                  <a:cubicBezTo>
                    <a:pt x="494" y="0"/>
                    <a:pt x="0" y="1424"/>
                    <a:pt x="0" y="1424"/>
                  </a:cubicBezTo>
                  <a:cubicBezTo>
                    <a:pt x="0" y="1424"/>
                    <a:pt x="1735" y="3092"/>
                    <a:pt x="2869" y="3559"/>
                  </a:cubicBezTo>
                  <a:cubicBezTo>
                    <a:pt x="3535" y="3853"/>
                    <a:pt x="4098" y="3963"/>
                    <a:pt x="4422" y="3963"/>
                  </a:cubicBezTo>
                  <a:cubicBezTo>
                    <a:pt x="4649" y="3963"/>
                    <a:pt x="4759" y="3908"/>
                    <a:pt x="4704" y="3826"/>
                  </a:cubicBezTo>
                  <a:cubicBezTo>
                    <a:pt x="4570" y="3659"/>
                    <a:pt x="2802" y="3359"/>
                    <a:pt x="3036" y="3092"/>
                  </a:cubicBezTo>
                  <a:cubicBezTo>
                    <a:pt x="3062" y="3044"/>
                    <a:pt x="3120" y="3024"/>
                    <a:pt x="3202" y="3024"/>
                  </a:cubicBezTo>
                  <a:cubicBezTo>
                    <a:pt x="3611" y="3024"/>
                    <a:pt x="4607" y="3523"/>
                    <a:pt x="5137" y="3523"/>
                  </a:cubicBezTo>
                  <a:cubicBezTo>
                    <a:pt x="5311" y="3523"/>
                    <a:pt x="5435" y="3469"/>
                    <a:pt x="5471" y="3325"/>
                  </a:cubicBezTo>
                  <a:cubicBezTo>
                    <a:pt x="5471" y="3325"/>
                    <a:pt x="5037" y="3125"/>
                    <a:pt x="4537" y="2959"/>
                  </a:cubicBezTo>
                  <a:cubicBezTo>
                    <a:pt x="4037" y="2792"/>
                    <a:pt x="3236" y="2525"/>
                    <a:pt x="3436" y="2325"/>
                  </a:cubicBezTo>
                  <a:cubicBezTo>
                    <a:pt x="3455" y="2306"/>
                    <a:pt x="3485" y="2298"/>
                    <a:pt x="3524" y="2298"/>
                  </a:cubicBezTo>
                  <a:cubicBezTo>
                    <a:pt x="3861" y="2298"/>
                    <a:pt x="4885" y="2904"/>
                    <a:pt x="5188" y="2904"/>
                  </a:cubicBezTo>
                  <a:cubicBezTo>
                    <a:pt x="5234" y="2904"/>
                    <a:pt x="5263" y="2890"/>
                    <a:pt x="5271" y="2858"/>
                  </a:cubicBezTo>
                  <a:cubicBezTo>
                    <a:pt x="5371" y="2625"/>
                    <a:pt x="4137" y="1958"/>
                    <a:pt x="3369" y="1591"/>
                  </a:cubicBezTo>
                  <a:cubicBezTo>
                    <a:pt x="2694" y="1267"/>
                    <a:pt x="2719" y="1096"/>
                    <a:pt x="2895" y="1096"/>
                  </a:cubicBezTo>
                  <a:cubicBezTo>
                    <a:pt x="2936" y="1096"/>
                    <a:pt x="2985" y="1105"/>
                    <a:pt x="3036" y="1124"/>
                  </a:cubicBezTo>
                  <a:cubicBezTo>
                    <a:pt x="3231" y="1180"/>
                    <a:pt x="3798" y="1538"/>
                    <a:pt x="4019" y="1538"/>
                  </a:cubicBezTo>
                  <a:cubicBezTo>
                    <a:pt x="4062" y="1538"/>
                    <a:pt x="4092" y="1524"/>
                    <a:pt x="4103" y="1491"/>
                  </a:cubicBezTo>
                  <a:cubicBezTo>
                    <a:pt x="4203" y="1291"/>
                    <a:pt x="3203" y="490"/>
                    <a:pt x="2602" y="290"/>
                  </a:cubicBezTo>
                  <a:cubicBezTo>
                    <a:pt x="2035" y="90"/>
                    <a:pt x="968" y="223"/>
                    <a:pt x="734" y="23"/>
                  </a:cubicBezTo>
                  <a:cubicBezTo>
                    <a:pt x="723" y="8"/>
                    <a:pt x="710" y="0"/>
                    <a:pt x="696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323;p69"/>
            <p:cNvSpPr/>
            <p:nvPr/>
          </p:nvSpPr>
          <p:spPr>
            <a:xfrm>
              <a:off x="4661050" y="3621025"/>
              <a:ext cx="301075" cy="325250"/>
            </a:xfrm>
            <a:custGeom>
              <a:avLst/>
              <a:gdLst/>
              <a:ahLst/>
              <a:cxnLst/>
              <a:rect l="l" t="t" r="r" b="b"/>
              <a:pathLst>
                <a:path w="12043" h="13010" extrusionOk="0">
                  <a:moveTo>
                    <a:pt x="12042" y="1"/>
                  </a:moveTo>
                  <a:cubicBezTo>
                    <a:pt x="12042" y="1"/>
                    <a:pt x="3169" y="3837"/>
                    <a:pt x="1568" y="6472"/>
                  </a:cubicBezTo>
                  <a:cubicBezTo>
                    <a:pt x="0" y="9141"/>
                    <a:pt x="7839" y="13010"/>
                    <a:pt x="7839" y="13010"/>
                  </a:cubicBezTo>
                  <a:lnTo>
                    <a:pt x="9007" y="11309"/>
                  </a:lnTo>
                  <a:lnTo>
                    <a:pt x="5704" y="7840"/>
                  </a:lnTo>
                  <a:lnTo>
                    <a:pt x="10841" y="4571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324;p69"/>
            <p:cNvSpPr/>
            <p:nvPr/>
          </p:nvSpPr>
          <p:spPr>
            <a:xfrm>
              <a:off x="4939575" y="3621025"/>
              <a:ext cx="31725" cy="162650"/>
            </a:xfrm>
            <a:custGeom>
              <a:avLst/>
              <a:gdLst/>
              <a:ahLst/>
              <a:cxnLst/>
              <a:rect l="l" t="t" r="r" b="b"/>
              <a:pathLst>
                <a:path w="1269" h="6506" extrusionOk="0">
                  <a:moveTo>
                    <a:pt x="868" y="1"/>
                  </a:moveTo>
                  <a:lnTo>
                    <a:pt x="1" y="434"/>
                  </a:lnTo>
                  <a:lnTo>
                    <a:pt x="668" y="6505"/>
                  </a:lnTo>
                  <a:lnTo>
                    <a:pt x="1268" y="6505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325;p69"/>
            <p:cNvSpPr/>
            <p:nvPr/>
          </p:nvSpPr>
          <p:spPr>
            <a:xfrm>
              <a:off x="4956750" y="3773575"/>
              <a:ext cx="12575" cy="8725"/>
            </a:xfrm>
            <a:custGeom>
              <a:avLst/>
              <a:gdLst/>
              <a:ahLst/>
              <a:cxnLst/>
              <a:rect l="l" t="t" r="r" b="b"/>
              <a:pathLst>
                <a:path w="503" h="349" extrusionOk="0">
                  <a:moveTo>
                    <a:pt x="173" y="102"/>
                  </a:moveTo>
                  <a:cubicBezTo>
                    <a:pt x="176" y="103"/>
                    <a:pt x="178" y="103"/>
                    <a:pt x="181" y="103"/>
                  </a:cubicBezTo>
                  <a:cubicBezTo>
                    <a:pt x="214" y="103"/>
                    <a:pt x="248" y="103"/>
                    <a:pt x="248" y="170"/>
                  </a:cubicBezTo>
                  <a:cubicBezTo>
                    <a:pt x="238" y="188"/>
                    <a:pt x="226" y="197"/>
                    <a:pt x="215" y="197"/>
                  </a:cubicBezTo>
                  <a:cubicBezTo>
                    <a:pt x="190" y="197"/>
                    <a:pt x="166" y="158"/>
                    <a:pt x="173" y="102"/>
                  </a:cubicBezTo>
                  <a:close/>
                  <a:moveTo>
                    <a:pt x="215" y="0"/>
                  </a:moveTo>
                  <a:cubicBezTo>
                    <a:pt x="204" y="0"/>
                    <a:pt x="193" y="1"/>
                    <a:pt x="181" y="3"/>
                  </a:cubicBezTo>
                  <a:cubicBezTo>
                    <a:pt x="181" y="3"/>
                    <a:pt x="148" y="3"/>
                    <a:pt x="148" y="36"/>
                  </a:cubicBezTo>
                  <a:cubicBezTo>
                    <a:pt x="1" y="154"/>
                    <a:pt x="112" y="348"/>
                    <a:pt x="255" y="348"/>
                  </a:cubicBezTo>
                  <a:cubicBezTo>
                    <a:pt x="274" y="348"/>
                    <a:pt x="294" y="345"/>
                    <a:pt x="314" y="337"/>
                  </a:cubicBezTo>
                  <a:cubicBezTo>
                    <a:pt x="503" y="242"/>
                    <a:pt x="396" y="0"/>
                    <a:pt x="21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326;p69"/>
            <p:cNvSpPr/>
            <p:nvPr/>
          </p:nvSpPr>
          <p:spPr>
            <a:xfrm>
              <a:off x="4982950" y="3825350"/>
              <a:ext cx="83400" cy="81400"/>
            </a:xfrm>
            <a:custGeom>
              <a:avLst/>
              <a:gdLst/>
              <a:ahLst/>
              <a:cxnLst/>
              <a:rect l="l" t="t" r="r" b="b"/>
              <a:pathLst>
                <a:path w="3336" h="3256" extrusionOk="0">
                  <a:moveTo>
                    <a:pt x="200" y="109"/>
                  </a:moveTo>
                  <a:cubicBezTo>
                    <a:pt x="212" y="134"/>
                    <a:pt x="234" y="156"/>
                    <a:pt x="267" y="167"/>
                  </a:cubicBezTo>
                  <a:cubicBezTo>
                    <a:pt x="667" y="234"/>
                    <a:pt x="1101" y="267"/>
                    <a:pt x="1501" y="267"/>
                  </a:cubicBezTo>
                  <a:cubicBezTo>
                    <a:pt x="1935" y="300"/>
                    <a:pt x="2502" y="234"/>
                    <a:pt x="2869" y="400"/>
                  </a:cubicBezTo>
                  <a:cubicBezTo>
                    <a:pt x="3303" y="501"/>
                    <a:pt x="3169" y="1001"/>
                    <a:pt x="3136" y="1401"/>
                  </a:cubicBezTo>
                  <a:cubicBezTo>
                    <a:pt x="3136" y="1735"/>
                    <a:pt x="3203" y="2335"/>
                    <a:pt x="3102" y="2669"/>
                  </a:cubicBezTo>
                  <a:cubicBezTo>
                    <a:pt x="2955" y="3001"/>
                    <a:pt x="2745" y="3088"/>
                    <a:pt x="2514" y="3088"/>
                  </a:cubicBezTo>
                  <a:cubicBezTo>
                    <a:pt x="2328" y="3088"/>
                    <a:pt x="2128" y="3032"/>
                    <a:pt x="1935" y="3002"/>
                  </a:cubicBezTo>
                  <a:cubicBezTo>
                    <a:pt x="1868" y="2997"/>
                    <a:pt x="1796" y="2995"/>
                    <a:pt x="1720" y="2995"/>
                  </a:cubicBezTo>
                  <a:cubicBezTo>
                    <a:pt x="1569" y="2995"/>
                    <a:pt x="1404" y="3002"/>
                    <a:pt x="1243" y="3002"/>
                  </a:cubicBezTo>
                  <a:cubicBezTo>
                    <a:pt x="1001" y="3002"/>
                    <a:pt x="767" y="2986"/>
                    <a:pt x="601" y="2902"/>
                  </a:cubicBezTo>
                  <a:cubicBezTo>
                    <a:pt x="100" y="2635"/>
                    <a:pt x="200" y="1768"/>
                    <a:pt x="200" y="1334"/>
                  </a:cubicBezTo>
                  <a:lnTo>
                    <a:pt x="200" y="109"/>
                  </a:lnTo>
                  <a:close/>
                  <a:moveTo>
                    <a:pt x="167" y="0"/>
                  </a:moveTo>
                  <a:cubicBezTo>
                    <a:pt x="134" y="501"/>
                    <a:pt x="100" y="968"/>
                    <a:pt x="100" y="1468"/>
                  </a:cubicBezTo>
                  <a:cubicBezTo>
                    <a:pt x="100" y="1801"/>
                    <a:pt x="0" y="2302"/>
                    <a:pt x="134" y="2635"/>
                  </a:cubicBezTo>
                  <a:cubicBezTo>
                    <a:pt x="334" y="3236"/>
                    <a:pt x="1168" y="3102"/>
                    <a:pt x="1668" y="3136"/>
                  </a:cubicBezTo>
                  <a:cubicBezTo>
                    <a:pt x="1909" y="3154"/>
                    <a:pt x="2274" y="3255"/>
                    <a:pt x="2591" y="3255"/>
                  </a:cubicBezTo>
                  <a:cubicBezTo>
                    <a:pt x="2844" y="3255"/>
                    <a:pt x="3066" y="3191"/>
                    <a:pt x="3169" y="2969"/>
                  </a:cubicBezTo>
                  <a:cubicBezTo>
                    <a:pt x="3303" y="2735"/>
                    <a:pt x="3269" y="2268"/>
                    <a:pt x="3269" y="1968"/>
                  </a:cubicBezTo>
                  <a:cubicBezTo>
                    <a:pt x="3303" y="1435"/>
                    <a:pt x="3303" y="901"/>
                    <a:pt x="3336" y="334"/>
                  </a:cubicBezTo>
                  <a:cubicBezTo>
                    <a:pt x="3336" y="300"/>
                    <a:pt x="3303" y="267"/>
                    <a:pt x="3269" y="267"/>
                  </a:cubicBezTo>
                  <a:lnTo>
                    <a:pt x="267" y="0"/>
                  </a:lnTo>
                  <a:cubicBezTo>
                    <a:pt x="234" y="0"/>
                    <a:pt x="212" y="15"/>
                    <a:pt x="200" y="36"/>
                  </a:cubicBezTo>
                  <a:lnTo>
                    <a:pt x="200" y="3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327;p69"/>
            <p:cNvSpPr/>
            <p:nvPr/>
          </p:nvSpPr>
          <p:spPr>
            <a:xfrm>
              <a:off x="4986275" y="3844525"/>
              <a:ext cx="79250" cy="6500"/>
            </a:xfrm>
            <a:custGeom>
              <a:avLst/>
              <a:gdLst/>
              <a:ahLst/>
              <a:cxnLst/>
              <a:rect l="l" t="t" r="r" b="b"/>
              <a:pathLst>
                <a:path w="3170" h="260" extrusionOk="0">
                  <a:moveTo>
                    <a:pt x="34" y="0"/>
                  </a:moveTo>
                  <a:cubicBezTo>
                    <a:pt x="1" y="0"/>
                    <a:pt x="1" y="34"/>
                    <a:pt x="34" y="67"/>
                  </a:cubicBezTo>
                  <a:cubicBezTo>
                    <a:pt x="776" y="191"/>
                    <a:pt x="1518" y="259"/>
                    <a:pt x="2274" y="259"/>
                  </a:cubicBezTo>
                  <a:cubicBezTo>
                    <a:pt x="2537" y="259"/>
                    <a:pt x="2802" y="251"/>
                    <a:pt x="3070" y="234"/>
                  </a:cubicBezTo>
                  <a:cubicBezTo>
                    <a:pt x="3170" y="234"/>
                    <a:pt x="3170" y="100"/>
                    <a:pt x="3070" y="100"/>
                  </a:cubicBezTo>
                  <a:cubicBezTo>
                    <a:pt x="2069" y="100"/>
                    <a:pt x="1068" y="67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328;p69"/>
            <p:cNvSpPr/>
            <p:nvPr/>
          </p:nvSpPr>
          <p:spPr>
            <a:xfrm>
              <a:off x="5113025" y="3989825"/>
              <a:ext cx="34800" cy="50000"/>
            </a:xfrm>
            <a:custGeom>
              <a:avLst/>
              <a:gdLst/>
              <a:ahLst/>
              <a:cxnLst/>
              <a:rect l="l" t="t" r="r" b="b"/>
              <a:pathLst>
                <a:path w="1392" h="2000" extrusionOk="0">
                  <a:moveTo>
                    <a:pt x="51" y="1"/>
                  </a:moveTo>
                  <a:cubicBezTo>
                    <a:pt x="26" y="1"/>
                    <a:pt x="1" y="9"/>
                    <a:pt x="1" y="26"/>
                  </a:cubicBezTo>
                  <a:cubicBezTo>
                    <a:pt x="68" y="860"/>
                    <a:pt x="501" y="1594"/>
                    <a:pt x="1269" y="1994"/>
                  </a:cubicBezTo>
                  <a:cubicBezTo>
                    <a:pt x="1276" y="1998"/>
                    <a:pt x="1283" y="1999"/>
                    <a:pt x="1290" y="1999"/>
                  </a:cubicBezTo>
                  <a:cubicBezTo>
                    <a:pt x="1348" y="1999"/>
                    <a:pt x="1391" y="1890"/>
                    <a:pt x="1302" y="1861"/>
                  </a:cubicBezTo>
                  <a:cubicBezTo>
                    <a:pt x="635" y="1427"/>
                    <a:pt x="168" y="826"/>
                    <a:pt x="101" y="26"/>
                  </a:cubicBezTo>
                  <a:cubicBezTo>
                    <a:pt x="101" y="9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329;p69"/>
            <p:cNvSpPr/>
            <p:nvPr/>
          </p:nvSpPr>
          <p:spPr>
            <a:xfrm>
              <a:off x="5016300" y="4001100"/>
              <a:ext cx="27550" cy="77325"/>
            </a:xfrm>
            <a:custGeom>
              <a:avLst/>
              <a:gdLst/>
              <a:ahLst/>
              <a:cxnLst/>
              <a:rect l="l" t="t" r="r" b="b"/>
              <a:pathLst>
                <a:path w="1102" h="3093" extrusionOk="0">
                  <a:moveTo>
                    <a:pt x="935" y="0"/>
                  </a:moveTo>
                  <a:cubicBezTo>
                    <a:pt x="901" y="0"/>
                    <a:pt x="868" y="25"/>
                    <a:pt x="868" y="75"/>
                  </a:cubicBezTo>
                  <a:cubicBezTo>
                    <a:pt x="868" y="576"/>
                    <a:pt x="935" y="1076"/>
                    <a:pt x="868" y="1576"/>
                  </a:cubicBezTo>
                  <a:cubicBezTo>
                    <a:pt x="834" y="2277"/>
                    <a:pt x="468" y="2577"/>
                    <a:pt x="1" y="3077"/>
                  </a:cubicBezTo>
                  <a:cubicBezTo>
                    <a:pt x="1" y="3077"/>
                    <a:pt x="15" y="3092"/>
                    <a:pt x="45" y="3092"/>
                  </a:cubicBezTo>
                  <a:cubicBezTo>
                    <a:pt x="60" y="3092"/>
                    <a:pt x="78" y="3089"/>
                    <a:pt x="101" y="3077"/>
                  </a:cubicBezTo>
                  <a:cubicBezTo>
                    <a:pt x="468" y="2744"/>
                    <a:pt x="868" y="2444"/>
                    <a:pt x="968" y="1943"/>
                  </a:cubicBezTo>
                  <a:cubicBezTo>
                    <a:pt x="1101" y="1376"/>
                    <a:pt x="1035" y="642"/>
                    <a:pt x="1001" y="75"/>
                  </a:cubicBezTo>
                  <a:cubicBezTo>
                    <a:pt x="1001" y="25"/>
                    <a:pt x="968" y="0"/>
                    <a:pt x="9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330;p69"/>
            <p:cNvSpPr/>
            <p:nvPr/>
          </p:nvSpPr>
          <p:spPr>
            <a:xfrm>
              <a:off x="4887875" y="4005625"/>
              <a:ext cx="38525" cy="44900"/>
            </a:xfrm>
            <a:custGeom>
              <a:avLst/>
              <a:gdLst/>
              <a:ahLst/>
              <a:cxnLst/>
              <a:rect l="l" t="t" r="r" b="b"/>
              <a:pathLst>
                <a:path w="1541" h="1796" extrusionOk="0">
                  <a:moveTo>
                    <a:pt x="1474" y="1"/>
                  </a:moveTo>
                  <a:cubicBezTo>
                    <a:pt x="1447" y="1"/>
                    <a:pt x="1416" y="19"/>
                    <a:pt x="1402" y="61"/>
                  </a:cubicBezTo>
                  <a:cubicBezTo>
                    <a:pt x="1168" y="762"/>
                    <a:pt x="668" y="1329"/>
                    <a:pt x="67" y="1729"/>
                  </a:cubicBezTo>
                  <a:cubicBezTo>
                    <a:pt x="1" y="1762"/>
                    <a:pt x="67" y="1796"/>
                    <a:pt x="101" y="1796"/>
                  </a:cubicBezTo>
                  <a:cubicBezTo>
                    <a:pt x="801" y="1462"/>
                    <a:pt x="1301" y="828"/>
                    <a:pt x="1502" y="94"/>
                  </a:cubicBezTo>
                  <a:cubicBezTo>
                    <a:pt x="1540" y="36"/>
                    <a:pt x="1512" y="1"/>
                    <a:pt x="14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331;p69"/>
            <p:cNvSpPr/>
            <p:nvPr/>
          </p:nvSpPr>
          <p:spPr>
            <a:xfrm>
              <a:off x="4883750" y="4678450"/>
              <a:ext cx="98375" cy="3375"/>
            </a:xfrm>
            <a:custGeom>
              <a:avLst/>
              <a:gdLst/>
              <a:ahLst/>
              <a:cxnLst/>
              <a:rect l="l" t="t" r="r" b="b"/>
              <a:pathLst>
                <a:path w="3935" h="135" extrusionOk="0">
                  <a:moveTo>
                    <a:pt x="3835" y="1"/>
                  </a:moveTo>
                  <a:cubicBezTo>
                    <a:pt x="2601" y="1"/>
                    <a:pt x="1300" y="34"/>
                    <a:pt x="65" y="67"/>
                  </a:cubicBezTo>
                  <a:cubicBezTo>
                    <a:pt x="56" y="63"/>
                    <a:pt x="48" y="61"/>
                    <a:pt x="41" y="61"/>
                  </a:cubicBezTo>
                  <a:cubicBezTo>
                    <a:pt x="0" y="61"/>
                    <a:pt x="8" y="134"/>
                    <a:pt x="65" y="134"/>
                  </a:cubicBezTo>
                  <a:cubicBezTo>
                    <a:pt x="1300" y="134"/>
                    <a:pt x="2601" y="134"/>
                    <a:pt x="3835" y="67"/>
                  </a:cubicBezTo>
                  <a:cubicBezTo>
                    <a:pt x="3935" y="67"/>
                    <a:pt x="3902" y="1"/>
                    <a:pt x="38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332;p69"/>
            <p:cNvSpPr/>
            <p:nvPr/>
          </p:nvSpPr>
          <p:spPr>
            <a:xfrm>
              <a:off x="4892075" y="4650775"/>
              <a:ext cx="94225" cy="6025"/>
            </a:xfrm>
            <a:custGeom>
              <a:avLst/>
              <a:gdLst/>
              <a:ahLst/>
              <a:cxnLst/>
              <a:rect l="l" t="t" r="r" b="b"/>
              <a:pathLst>
                <a:path w="3769" h="241" extrusionOk="0">
                  <a:moveTo>
                    <a:pt x="42" y="0"/>
                  </a:moveTo>
                  <a:cubicBezTo>
                    <a:pt x="1" y="0"/>
                    <a:pt x="9" y="74"/>
                    <a:pt x="66" y="74"/>
                  </a:cubicBezTo>
                  <a:cubicBezTo>
                    <a:pt x="1267" y="107"/>
                    <a:pt x="2501" y="240"/>
                    <a:pt x="3735" y="240"/>
                  </a:cubicBezTo>
                  <a:cubicBezTo>
                    <a:pt x="3769" y="240"/>
                    <a:pt x="3769" y="140"/>
                    <a:pt x="3735" y="140"/>
                  </a:cubicBezTo>
                  <a:cubicBezTo>
                    <a:pt x="2501" y="74"/>
                    <a:pt x="1267" y="74"/>
                    <a:pt x="66" y="7"/>
                  </a:cubicBezTo>
                  <a:cubicBezTo>
                    <a:pt x="57" y="2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333;p69"/>
            <p:cNvSpPr/>
            <p:nvPr/>
          </p:nvSpPr>
          <p:spPr>
            <a:xfrm>
              <a:off x="5020475" y="4665950"/>
              <a:ext cx="112600" cy="16700"/>
            </a:xfrm>
            <a:custGeom>
              <a:avLst/>
              <a:gdLst/>
              <a:ahLst/>
              <a:cxnLst/>
              <a:rect l="l" t="t" r="r" b="b"/>
              <a:pathLst>
                <a:path w="4504" h="668" extrusionOk="0">
                  <a:moveTo>
                    <a:pt x="4370" y="0"/>
                  </a:moveTo>
                  <a:cubicBezTo>
                    <a:pt x="2969" y="234"/>
                    <a:pt x="1501" y="467"/>
                    <a:pt x="34" y="567"/>
                  </a:cubicBezTo>
                  <a:cubicBezTo>
                    <a:pt x="0" y="567"/>
                    <a:pt x="0" y="667"/>
                    <a:pt x="34" y="667"/>
                  </a:cubicBezTo>
                  <a:cubicBezTo>
                    <a:pt x="1501" y="567"/>
                    <a:pt x="2969" y="367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334;p69"/>
            <p:cNvSpPr/>
            <p:nvPr/>
          </p:nvSpPr>
          <p:spPr>
            <a:xfrm>
              <a:off x="5021300" y="4635100"/>
              <a:ext cx="122625" cy="10025"/>
            </a:xfrm>
            <a:custGeom>
              <a:avLst/>
              <a:gdLst/>
              <a:ahLst/>
              <a:cxnLst/>
              <a:rect l="l" t="t" r="r" b="b"/>
              <a:pathLst>
                <a:path w="4905" h="401" extrusionOk="0">
                  <a:moveTo>
                    <a:pt x="4804" y="0"/>
                  </a:moveTo>
                  <a:cubicBezTo>
                    <a:pt x="3236" y="100"/>
                    <a:pt x="1635" y="234"/>
                    <a:pt x="67" y="334"/>
                  </a:cubicBezTo>
                  <a:cubicBezTo>
                    <a:pt x="1" y="367"/>
                    <a:pt x="1" y="400"/>
                    <a:pt x="67" y="400"/>
                  </a:cubicBezTo>
                  <a:cubicBezTo>
                    <a:pt x="1635" y="300"/>
                    <a:pt x="3236" y="267"/>
                    <a:pt x="4804" y="133"/>
                  </a:cubicBezTo>
                  <a:cubicBezTo>
                    <a:pt x="4904" y="133"/>
                    <a:pt x="4904" y="0"/>
                    <a:pt x="48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35;p69"/>
            <p:cNvSpPr/>
            <p:nvPr/>
          </p:nvSpPr>
          <p:spPr>
            <a:xfrm>
              <a:off x="5078850" y="4337375"/>
              <a:ext cx="47550" cy="15875"/>
            </a:xfrm>
            <a:custGeom>
              <a:avLst/>
              <a:gdLst/>
              <a:ahLst/>
              <a:cxnLst/>
              <a:rect l="l" t="t" r="r" b="b"/>
              <a:pathLst>
                <a:path w="1902" h="635" extrusionOk="0">
                  <a:moveTo>
                    <a:pt x="1802" y="1"/>
                  </a:moveTo>
                  <a:cubicBezTo>
                    <a:pt x="1201" y="201"/>
                    <a:pt x="634" y="434"/>
                    <a:pt x="34" y="534"/>
                  </a:cubicBezTo>
                  <a:cubicBezTo>
                    <a:pt x="0" y="601"/>
                    <a:pt x="34" y="634"/>
                    <a:pt x="100" y="634"/>
                  </a:cubicBezTo>
                  <a:cubicBezTo>
                    <a:pt x="667" y="501"/>
                    <a:pt x="1301" y="367"/>
                    <a:pt x="1835" y="134"/>
                  </a:cubicBezTo>
                  <a:cubicBezTo>
                    <a:pt x="1902" y="101"/>
                    <a:pt x="1868" y="1"/>
                    <a:pt x="18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36;p69"/>
            <p:cNvSpPr/>
            <p:nvPr/>
          </p:nvSpPr>
          <p:spPr>
            <a:xfrm>
              <a:off x="4916500" y="4340825"/>
              <a:ext cx="40500" cy="28425"/>
            </a:xfrm>
            <a:custGeom>
              <a:avLst/>
              <a:gdLst/>
              <a:ahLst/>
              <a:cxnLst/>
              <a:rect l="l" t="t" r="r" b="b"/>
              <a:pathLst>
                <a:path w="1620" h="1137" extrusionOk="0">
                  <a:moveTo>
                    <a:pt x="27" y="1"/>
                  </a:moveTo>
                  <a:cubicBezTo>
                    <a:pt x="9" y="1"/>
                    <a:pt x="0" y="40"/>
                    <a:pt x="23" y="63"/>
                  </a:cubicBezTo>
                  <a:cubicBezTo>
                    <a:pt x="523" y="396"/>
                    <a:pt x="990" y="797"/>
                    <a:pt x="1491" y="1130"/>
                  </a:cubicBezTo>
                  <a:cubicBezTo>
                    <a:pt x="1495" y="1135"/>
                    <a:pt x="1501" y="1137"/>
                    <a:pt x="1508" y="1137"/>
                  </a:cubicBezTo>
                  <a:cubicBezTo>
                    <a:pt x="1549" y="1137"/>
                    <a:pt x="1620" y="1059"/>
                    <a:pt x="1591" y="1030"/>
                  </a:cubicBezTo>
                  <a:cubicBezTo>
                    <a:pt x="1124" y="663"/>
                    <a:pt x="590" y="363"/>
                    <a:pt x="56" y="29"/>
                  </a:cubicBezTo>
                  <a:cubicBezTo>
                    <a:pt x="46" y="9"/>
                    <a:pt x="36" y="1"/>
                    <a:pt x="2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37;p69"/>
            <p:cNvSpPr/>
            <p:nvPr/>
          </p:nvSpPr>
          <p:spPr>
            <a:xfrm>
              <a:off x="5060500" y="3889975"/>
              <a:ext cx="137625" cy="100650"/>
            </a:xfrm>
            <a:custGeom>
              <a:avLst/>
              <a:gdLst/>
              <a:ahLst/>
              <a:cxnLst/>
              <a:rect l="l" t="t" r="r" b="b"/>
              <a:pathLst>
                <a:path w="5505" h="4026" extrusionOk="0">
                  <a:moveTo>
                    <a:pt x="4747" y="0"/>
                  </a:moveTo>
                  <a:cubicBezTo>
                    <a:pt x="4731" y="0"/>
                    <a:pt x="4717" y="6"/>
                    <a:pt x="4704" y="17"/>
                  </a:cubicBezTo>
                  <a:cubicBezTo>
                    <a:pt x="4437" y="217"/>
                    <a:pt x="3403" y="84"/>
                    <a:pt x="2836" y="317"/>
                  </a:cubicBezTo>
                  <a:cubicBezTo>
                    <a:pt x="2235" y="517"/>
                    <a:pt x="1235" y="1318"/>
                    <a:pt x="1335" y="1518"/>
                  </a:cubicBezTo>
                  <a:cubicBezTo>
                    <a:pt x="1344" y="1542"/>
                    <a:pt x="1367" y="1552"/>
                    <a:pt x="1401" y="1552"/>
                  </a:cubicBezTo>
                  <a:cubicBezTo>
                    <a:pt x="1607" y="1552"/>
                    <a:pt x="2202" y="1170"/>
                    <a:pt x="2402" y="1084"/>
                  </a:cubicBezTo>
                  <a:cubicBezTo>
                    <a:pt x="2446" y="1075"/>
                    <a:pt x="2487" y="1070"/>
                    <a:pt x="2523" y="1070"/>
                  </a:cubicBezTo>
                  <a:cubicBezTo>
                    <a:pt x="2739" y="1070"/>
                    <a:pt x="2787" y="1238"/>
                    <a:pt x="2102" y="1551"/>
                  </a:cubicBezTo>
                  <a:cubicBezTo>
                    <a:pt x="1268" y="1985"/>
                    <a:pt x="101" y="2652"/>
                    <a:pt x="201" y="2886"/>
                  </a:cubicBezTo>
                  <a:cubicBezTo>
                    <a:pt x="209" y="2918"/>
                    <a:pt x="238" y="2931"/>
                    <a:pt x="283" y="2931"/>
                  </a:cubicBezTo>
                  <a:cubicBezTo>
                    <a:pt x="586" y="2931"/>
                    <a:pt x="1610" y="2325"/>
                    <a:pt x="1947" y="2325"/>
                  </a:cubicBezTo>
                  <a:cubicBezTo>
                    <a:pt x="1987" y="2325"/>
                    <a:pt x="2017" y="2334"/>
                    <a:pt x="2035" y="2352"/>
                  </a:cubicBezTo>
                  <a:cubicBezTo>
                    <a:pt x="2235" y="2552"/>
                    <a:pt x="1435" y="2819"/>
                    <a:pt x="934" y="2986"/>
                  </a:cubicBezTo>
                  <a:cubicBezTo>
                    <a:pt x="434" y="3153"/>
                    <a:pt x="0" y="3353"/>
                    <a:pt x="0" y="3353"/>
                  </a:cubicBezTo>
                  <a:cubicBezTo>
                    <a:pt x="36" y="3496"/>
                    <a:pt x="159" y="3550"/>
                    <a:pt x="333" y="3550"/>
                  </a:cubicBezTo>
                  <a:cubicBezTo>
                    <a:pt x="871" y="3550"/>
                    <a:pt x="1894" y="3029"/>
                    <a:pt x="2289" y="3029"/>
                  </a:cubicBezTo>
                  <a:cubicBezTo>
                    <a:pt x="2361" y="3029"/>
                    <a:pt x="2412" y="3046"/>
                    <a:pt x="2436" y="3086"/>
                  </a:cubicBezTo>
                  <a:cubicBezTo>
                    <a:pt x="2669" y="3419"/>
                    <a:pt x="901" y="3720"/>
                    <a:pt x="768" y="3886"/>
                  </a:cubicBezTo>
                  <a:cubicBezTo>
                    <a:pt x="725" y="3971"/>
                    <a:pt x="850" y="4026"/>
                    <a:pt x="1090" y="4026"/>
                  </a:cubicBezTo>
                  <a:cubicBezTo>
                    <a:pt x="1419" y="4026"/>
                    <a:pt x="1966" y="3923"/>
                    <a:pt x="2602" y="3653"/>
                  </a:cubicBezTo>
                  <a:cubicBezTo>
                    <a:pt x="3736" y="3153"/>
                    <a:pt x="5504" y="1485"/>
                    <a:pt x="5504" y="1485"/>
                  </a:cubicBezTo>
                  <a:cubicBezTo>
                    <a:pt x="5504" y="1485"/>
                    <a:pt x="5000" y="0"/>
                    <a:pt x="474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38;p69"/>
            <p:cNvSpPr/>
            <p:nvPr/>
          </p:nvSpPr>
          <p:spPr>
            <a:xfrm>
              <a:off x="5058000" y="3611025"/>
              <a:ext cx="305250" cy="326925"/>
            </a:xfrm>
            <a:custGeom>
              <a:avLst/>
              <a:gdLst/>
              <a:ahLst/>
              <a:cxnLst/>
              <a:rect l="l" t="t" r="r" b="b"/>
              <a:pathLst>
                <a:path w="12210" h="13077" extrusionOk="0">
                  <a:moveTo>
                    <a:pt x="167" y="0"/>
                  </a:moveTo>
                  <a:lnTo>
                    <a:pt x="0" y="4003"/>
                  </a:lnTo>
                  <a:lnTo>
                    <a:pt x="6505" y="7973"/>
                  </a:lnTo>
                  <a:lnTo>
                    <a:pt x="3937" y="11409"/>
                  </a:lnTo>
                  <a:lnTo>
                    <a:pt x="5104" y="13076"/>
                  </a:lnTo>
                  <a:cubicBezTo>
                    <a:pt x="5104" y="13076"/>
                    <a:pt x="12209" y="9174"/>
                    <a:pt x="10641" y="6538"/>
                  </a:cubicBezTo>
                  <a:cubicBezTo>
                    <a:pt x="9007" y="3903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39;p69"/>
            <p:cNvSpPr/>
            <p:nvPr/>
          </p:nvSpPr>
          <p:spPr>
            <a:xfrm>
              <a:off x="5085525" y="3623525"/>
              <a:ext cx="22525" cy="172650"/>
            </a:xfrm>
            <a:custGeom>
              <a:avLst/>
              <a:gdLst/>
              <a:ahLst/>
              <a:cxnLst/>
              <a:rect l="l" t="t" r="r" b="b"/>
              <a:pathLst>
                <a:path w="901" h="6906" extrusionOk="0">
                  <a:moveTo>
                    <a:pt x="100" y="1"/>
                  </a:moveTo>
                  <a:lnTo>
                    <a:pt x="0" y="6906"/>
                  </a:lnTo>
                  <a:lnTo>
                    <a:pt x="567" y="6872"/>
                  </a:lnTo>
                  <a:lnTo>
                    <a:pt x="901" y="36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40;p69"/>
            <p:cNvSpPr/>
            <p:nvPr/>
          </p:nvSpPr>
          <p:spPr>
            <a:xfrm>
              <a:off x="5087400" y="3780675"/>
              <a:ext cx="12325" cy="9725"/>
            </a:xfrm>
            <a:custGeom>
              <a:avLst/>
              <a:gdLst/>
              <a:ahLst/>
              <a:cxnLst/>
              <a:rect l="l" t="t" r="r" b="b"/>
              <a:pathLst>
                <a:path w="493" h="389" extrusionOk="0">
                  <a:moveTo>
                    <a:pt x="294" y="1"/>
                  </a:moveTo>
                  <a:cubicBezTo>
                    <a:pt x="260" y="1"/>
                    <a:pt x="265" y="92"/>
                    <a:pt x="292" y="119"/>
                  </a:cubicBezTo>
                  <a:cubicBezTo>
                    <a:pt x="325" y="186"/>
                    <a:pt x="359" y="253"/>
                    <a:pt x="292" y="286"/>
                  </a:cubicBezTo>
                  <a:cubicBezTo>
                    <a:pt x="192" y="286"/>
                    <a:pt x="159" y="186"/>
                    <a:pt x="259" y="119"/>
                  </a:cubicBezTo>
                  <a:cubicBezTo>
                    <a:pt x="259" y="86"/>
                    <a:pt x="192" y="53"/>
                    <a:pt x="159" y="53"/>
                  </a:cubicBezTo>
                  <a:cubicBezTo>
                    <a:pt x="1" y="116"/>
                    <a:pt x="82" y="389"/>
                    <a:pt x="262" y="389"/>
                  </a:cubicBezTo>
                  <a:cubicBezTo>
                    <a:pt x="271" y="389"/>
                    <a:pt x="282" y="388"/>
                    <a:pt x="292" y="386"/>
                  </a:cubicBezTo>
                  <a:cubicBezTo>
                    <a:pt x="492" y="353"/>
                    <a:pt x="492" y="86"/>
                    <a:pt x="325" y="19"/>
                  </a:cubicBezTo>
                  <a:cubicBezTo>
                    <a:pt x="312" y="6"/>
                    <a:pt x="302" y="1"/>
                    <a:pt x="2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41;p69"/>
            <p:cNvSpPr/>
            <p:nvPr/>
          </p:nvSpPr>
          <p:spPr>
            <a:xfrm>
              <a:off x="4967100" y="3344075"/>
              <a:ext cx="170150" cy="228275"/>
            </a:xfrm>
            <a:custGeom>
              <a:avLst/>
              <a:gdLst/>
              <a:ahLst/>
              <a:cxnLst/>
              <a:rect l="l" t="t" r="r" b="b"/>
              <a:pathLst>
                <a:path w="6806" h="9131" extrusionOk="0">
                  <a:moveTo>
                    <a:pt x="3419" y="0"/>
                  </a:moveTo>
                  <a:cubicBezTo>
                    <a:pt x="1888" y="0"/>
                    <a:pt x="814" y="1803"/>
                    <a:pt x="568" y="3407"/>
                  </a:cubicBezTo>
                  <a:cubicBezTo>
                    <a:pt x="134" y="5708"/>
                    <a:pt x="0" y="8077"/>
                    <a:pt x="2402" y="8877"/>
                  </a:cubicBezTo>
                  <a:cubicBezTo>
                    <a:pt x="2931" y="9053"/>
                    <a:pt x="3396" y="9131"/>
                    <a:pt x="3806" y="9131"/>
                  </a:cubicBezTo>
                  <a:cubicBezTo>
                    <a:pt x="6110" y="9131"/>
                    <a:pt x="6644" y="6679"/>
                    <a:pt x="6672" y="5575"/>
                  </a:cubicBezTo>
                  <a:cubicBezTo>
                    <a:pt x="6805" y="2206"/>
                    <a:pt x="6805" y="504"/>
                    <a:pt x="4103" y="4"/>
                  </a:cubicBezTo>
                  <a:cubicBezTo>
                    <a:pt x="4103" y="4"/>
                    <a:pt x="3837" y="37"/>
                    <a:pt x="3803" y="37"/>
                  </a:cubicBezTo>
                  <a:cubicBezTo>
                    <a:pt x="3672" y="12"/>
                    <a:pt x="3544" y="0"/>
                    <a:pt x="3419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42;p69"/>
            <p:cNvSpPr/>
            <p:nvPr/>
          </p:nvSpPr>
          <p:spPr>
            <a:xfrm>
              <a:off x="5108025" y="3440150"/>
              <a:ext cx="4200" cy="4150"/>
            </a:xfrm>
            <a:custGeom>
              <a:avLst/>
              <a:gdLst/>
              <a:ahLst/>
              <a:cxnLst/>
              <a:rect l="l" t="t" r="r" b="b"/>
              <a:pathLst>
                <a:path w="168" h="166" extrusionOk="0">
                  <a:moveTo>
                    <a:pt x="83" y="1"/>
                  </a:moveTo>
                  <a:cubicBezTo>
                    <a:pt x="41" y="1"/>
                    <a:pt x="1" y="27"/>
                    <a:pt x="1" y="64"/>
                  </a:cubicBezTo>
                  <a:cubicBezTo>
                    <a:pt x="1" y="131"/>
                    <a:pt x="1" y="131"/>
                    <a:pt x="34" y="131"/>
                  </a:cubicBezTo>
                  <a:cubicBezTo>
                    <a:pt x="58" y="154"/>
                    <a:pt x="81" y="165"/>
                    <a:pt x="102" y="165"/>
                  </a:cubicBezTo>
                  <a:cubicBezTo>
                    <a:pt x="140" y="165"/>
                    <a:pt x="168" y="128"/>
                    <a:pt x="168" y="64"/>
                  </a:cubicBezTo>
                  <a:cubicBezTo>
                    <a:pt x="153" y="19"/>
                    <a:pt x="117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43;p69"/>
            <p:cNvSpPr/>
            <p:nvPr/>
          </p:nvSpPr>
          <p:spPr>
            <a:xfrm>
              <a:off x="5032975" y="3433925"/>
              <a:ext cx="6325" cy="4225"/>
            </a:xfrm>
            <a:custGeom>
              <a:avLst/>
              <a:gdLst/>
              <a:ahLst/>
              <a:cxnLst/>
              <a:rect l="l" t="t" r="r" b="b"/>
              <a:pathLst>
                <a:path w="253" h="169" extrusionOk="0">
                  <a:moveTo>
                    <a:pt x="140" y="1"/>
                  </a:moveTo>
                  <a:cubicBezTo>
                    <a:pt x="70" y="1"/>
                    <a:pt x="0" y="121"/>
                    <a:pt x="101" y="146"/>
                  </a:cubicBezTo>
                  <a:cubicBezTo>
                    <a:pt x="116" y="162"/>
                    <a:pt x="134" y="168"/>
                    <a:pt x="150" y="168"/>
                  </a:cubicBezTo>
                  <a:cubicBezTo>
                    <a:pt x="205" y="168"/>
                    <a:pt x="252" y="97"/>
                    <a:pt x="201" y="46"/>
                  </a:cubicBezTo>
                  <a:cubicBezTo>
                    <a:pt x="184" y="13"/>
                    <a:pt x="162" y="1"/>
                    <a:pt x="14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44;p69"/>
            <p:cNvSpPr/>
            <p:nvPr/>
          </p:nvSpPr>
          <p:spPr>
            <a:xfrm>
              <a:off x="4985450" y="3540150"/>
              <a:ext cx="100925" cy="136775"/>
            </a:xfrm>
            <a:custGeom>
              <a:avLst/>
              <a:gdLst/>
              <a:ahLst/>
              <a:cxnLst/>
              <a:rect l="l" t="t" r="r" b="b"/>
              <a:pathLst>
                <a:path w="4037" h="5471" extrusionOk="0">
                  <a:moveTo>
                    <a:pt x="334" y="0"/>
                  </a:moveTo>
                  <a:lnTo>
                    <a:pt x="67" y="3536"/>
                  </a:lnTo>
                  <a:cubicBezTo>
                    <a:pt x="0" y="4570"/>
                    <a:pt x="834" y="5471"/>
                    <a:pt x="1868" y="5471"/>
                  </a:cubicBezTo>
                  <a:cubicBezTo>
                    <a:pt x="2769" y="5471"/>
                    <a:pt x="3570" y="4770"/>
                    <a:pt x="3670" y="3869"/>
                  </a:cubicBezTo>
                  <a:lnTo>
                    <a:pt x="4037" y="3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45;p69"/>
            <p:cNvSpPr/>
            <p:nvPr/>
          </p:nvSpPr>
          <p:spPr>
            <a:xfrm>
              <a:off x="5064675" y="3428600"/>
              <a:ext cx="27550" cy="58025"/>
            </a:xfrm>
            <a:custGeom>
              <a:avLst/>
              <a:gdLst/>
              <a:ahLst/>
              <a:cxnLst/>
              <a:rect l="l" t="t" r="r" b="b"/>
              <a:pathLst>
                <a:path w="1102" h="2321" extrusionOk="0">
                  <a:moveTo>
                    <a:pt x="234" y="0"/>
                  </a:moveTo>
                  <a:cubicBezTo>
                    <a:pt x="217" y="0"/>
                    <a:pt x="200" y="9"/>
                    <a:pt x="200" y="26"/>
                  </a:cubicBezTo>
                  <a:cubicBezTo>
                    <a:pt x="100" y="626"/>
                    <a:pt x="67" y="1193"/>
                    <a:pt x="0" y="1827"/>
                  </a:cubicBezTo>
                  <a:cubicBezTo>
                    <a:pt x="0" y="1856"/>
                    <a:pt x="25" y="1934"/>
                    <a:pt x="53" y="1934"/>
                  </a:cubicBezTo>
                  <a:cubicBezTo>
                    <a:pt x="58" y="1934"/>
                    <a:pt x="62" y="1932"/>
                    <a:pt x="67" y="1927"/>
                  </a:cubicBezTo>
                  <a:cubicBezTo>
                    <a:pt x="190" y="1865"/>
                    <a:pt x="484" y="1690"/>
                    <a:pt x="634" y="1690"/>
                  </a:cubicBezTo>
                  <a:cubicBezTo>
                    <a:pt x="646" y="1690"/>
                    <a:pt x="657" y="1691"/>
                    <a:pt x="667" y="1693"/>
                  </a:cubicBezTo>
                  <a:cubicBezTo>
                    <a:pt x="734" y="1760"/>
                    <a:pt x="601" y="1827"/>
                    <a:pt x="567" y="1927"/>
                  </a:cubicBezTo>
                  <a:cubicBezTo>
                    <a:pt x="501" y="1994"/>
                    <a:pt x="401" y="2127"/>
                    <a:pt x="334" y="2194"/>
                  </a:cubicBezTo>
                  <a:cubicBezTo>
                    <a:pt x="262" y="2266"/>
                    <a:pt x="311" y="2321"/>
                    <a:pt x="369" y="2321"/>
                  </a:cubicBezTo>
                  <a:cubicBezTo>
                    <a:pt x="391" y="2321"/>
                    <a:pt x="415" y="2312"/>
                    <a:pt x="434" y="2294"/>
                  </a:cubicBezTo>
                  <a:cubicBezTo>
                    <a:pt x="567" y="2160"/>
                    <a:pt x="1101" y="1793"/>
                    <a:pt x="901" y="1527"/>
                  </a:cubicBezTo>
                  <a:cubicBezTo>
                    <a:pt x="863" y="1481"/>
                    <a:pt x="809" y="1463"/>
                    <a:pt x="745" y="1463"/>
                  </a:cubicBezTo>
                  <a:cubicBezTo>
                    <a:pt x="573" y="1463"/>
                    <a:pt x="334" y="1593"/>
                    <a:pt x="176" y="1674"/>
                  </a:cubicBezTo>
                  <a:lnTo>
                    <a:pt x="176" y="1674"/>
                  </a:lnTo>
                  <a:cubicBezTo>
                    <a:pt x="206" y="1148"/>
                    <a:pt x="237" y="573"/>
                    <a:pt x="267" y="26"/>
                  </a:cubicBezTo>
                  <a:cubicBezTo>
                    <a:pt x="267" y="9"/>
                    <a:pt x="250" y="0"/>
                    <a:pt x="2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46;p69"/>
            <p:cNvSpPr/>
            <p:nvPr/>
          </p:nvSpPr>
          <p:spPr>
            <a:xfrm>
              <a:off x="4945025" y="3424850"/>
              <a:ext cx="47125" cy="58225"/>
            </a:xfrm>
            <a:custGeom>
              <a:avLst/>
              <a:gdLst/>
              <a:ahLst/>
              <a:cxnLst/>
              <a:rect l="l" t="t" r="r" b="b"/>
              <a:pathLst>
                <a:path w="1885" h="2329" extrusionOk="0">
                  <a:moveTo>
                    <a:pt x="1047" y="1"/>
                  </a:moveTo>
                  <a:cubicBezTo>
                    <a:pt x="659" y="1"/>
                    <a:pt x="339" y="338"/>
                    <a:pt x="216" y="676"/>
                  </a:cubicBezTo>
                  <a:cubicBezTo>
                    <a:pt x="0" y="1417"/>
                    <a:pt x="441" y="2329"/>
                    <a:pt x="1248" y="2329"/>
                  </a:cubicBezTo>
                  <a:cubicBezTo>
                    <a:pt x="1313" y="2329"/>
                    <a:pt x="1381" y="2323"/>
                    <a:pt x="1451" y="2310"/>
                  </a:cubicBezTo>
                  <a:lnTo>
                    <a:pt x="1784" y="643"/>
                  </a:lnTo>
                  <a:cubicBezTo>
                    <a:pt x="1884" y="309"/>
                    <a:pt x="1384" y="75"/>
                    <a:pt x="1150" y="9"/>
                  </a:cubicBezTo>
                  <a:cubicBezTo>
                    <a:pt x="1116" y="3"/>
                    <a:pt x="1081" y="1"/>
                    <a:pt x="1047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47;p69"/>
            <p:cNvSpPr/>
            <p:nvPr/>
          </p:nvSpPr>
          <p:spPr>
            <a:xfrm>
              <a:off x="5044650" y="3486650"/>
              <a:ext cx="39075" cy="21325"/>
            </a:xfrm>
            <a:custGeom>
              <a:avLst/>
              <a:gdLst/>
              <a:ahLst/>
              <a:cxnLst/>
              <a:rect l="l" t="t" r="r" b="b"/>
              <a:pathLst>
                <a:path w="1563" h="853" extrusionOk="0">
                  <a:moveTo>
                    <a:pt x="21" y="0"/>
                  </a:moveTo>
                  <a:cubicBezTo>
                    <a:pt x="12" y="0"/>
                    <a:pt x="1" y="19"/>
                    <a:pt x="1" y="39"/>
                  </a:cubicBezTo>
                  <a:cubicBezTo>
                    <a:pt x="134" y="372"/>
                    <a:pt x="234" y="706"/>
                    <a:pt x="634" y="839"/>
                  </a:cubicBezTo>
                  <a:cubicBezTo>
                    <a:pt x="679" y="848"/>
                    <a:pt x="724" y="852"/>
                    <a:pt x="769" y="852"/>
                  </a:cubicBezTo>
                  <a:cubicBezTo>
                    <a:pt x="1063" y="852"/>
                    <a:pt x="1362" y="675"/>
                    <a:pt x="1535" y="472"/>
                  </a:cubicBezTo>
                  <a:cubicBezTo>
                    <a:pt x="1562" y="418"/>
                    <a:pt x="1545" y="363"/>
                    <a:pt x="1502" y="363"/>
                  </a:cubicBezTo>
                  <a:cubicBezTo>
                    <a:pt x="1492" y="363"/>
                    <a:pt x="1481" y="366"/>
                    <a:pt x="1468" y="372"/>
                  </a:cubicBezTo>
                  <a:cubicBezTo>
                    <a:pt x="1221" y="526"/>
                    <a:pt x="1032" y="709"/>
                    <a:pt x="740" y="709"/>
                  </a:cubicBezTo>
                  <a:cubicBezTo>
                    <a:pt x="717" y="709"/>
                    <a:pt x="693" y="708"/>
                    <a:pt x="668" y="706"/>
                  </a:cubicBezTo>
                  <a:cubicBezTo>
                    <a:pt x="334" y="639"/>
                    <a:pt x="167" y="339"/>
                    <a:pt x="34" y="39"/>
                  </a:cubicBezTo>
                  <a:cubicBezTo>
                    <a:pt x="34" y="10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48;p69"/>
            <p:cNvSpPr/>
            <p:nvPr/>
          </p:nvSpPr>
          <p:spPr>
            <a:xfrm>
              <a:off x="5035800" y="3481775"/>
              <a:ext cx="21125" cy="12300"/>
            </a:xfrm>
            <a:custGeom>
              <a:avLst/>
              <a:gdLst/>
              <a:ahLst/>
              <a:cxnLst/>
              <a:rect l="l" t="t" r="r" b="b"/>
              <a:pathLst>
                <a:path w="845" h="492" extrusionOk="0">
                  <a:moveTo>
                    <a:pt x="528" y="1"/>
                  </a:moveTo>
                  <a:cubicBezTo>
                    <a:pt x="321" y="1"/>
                    <a:pt x="118" y="148"/>
                    <a:pt x="21" y="367"/>
                  </a:cubicBezTo>
                  <a:cubicBezTo>
                    <a:pt x="1" y="448"/>
                    <a:pt x="17" y="492"/>
                    <a:pt x="41" y="492"/>
                  </a:cubicBezTo>
                  <a:cubicBezTo>
                    <a:pt x="56" y="492"/>
                    <a:pt x="75" y="473"/>
                    <a:pt x="88" y="434"/>
                  </a:cubicBezTo>
                  <a:cubicBezTo>
                    <a:pt x="194" y="249"/>
                    <a:pt x="383" y="189"/>
                    <a:pt x="574" y="189"/>
                  </a:cubicBezTo>
                  <a:cubicBezTo>
                    <a:pt x="623" y="189"/>
                    <a:pt x="673" y="193"/>
                    <a:pt x="722" y="200"/>
                  </a:cubicBezTo>
                  <a:cubicBezTo>
                    <a:pt x="733" y="204"/>
                    <a:pt x="743" y="205"/>
                    <a:pt x="752" y="205"/>
                  </a:cubicBezTo>
                  <a:cubicBezTo>
                    <a:pt x="827" y="205"/>
                    <a:pt x="844" y="96"/>
                    <a:pt x="755" y="67"/>
                  </a:cubicBezTo>
                  <a:cubicBezTo>
                    <a:pt x="682" y="21"/>
                    <a:pt x="605" y="1"/>
                    <a:pt x="5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49;p69"/>
            <p:cNvSpPr/>
            <p:nvPr/>
          </p:nvSpPr>
          <p:spPr>
            <a:xfrm>
              <a:off x="4981275" y="3335250"/>
              <a:ext cx="160150" cy="109850"/>
            </a:xfrm>
            <a:custGeom>
              <a:avLst/>
              <a:gdLst/>
              <a:ahLst/>
              <a:cxnLst/>
              <a:rect l="l" t="t" r="r" b="b"/>
              <a:pathLst>
                <a:path w="6406" h="4394" extrusionOk="0">
                  <a:moveTo>
                    <a:pt x="3492" y="0"/>
                  </a:moveTo>
                  <a:cubicBezTo>
                    <a:pt x="2821" y="0"/>
                    <a:pt x="2164" y="215"/>
                    <a:pt x="1602" y="524"/>
                  </a:cubicBezTo>
                  <a:cubicBezTo>
                    <a:pt x="1101" y="824"/>
                    <a:pt x="601" y="1191"/>
                    <a:pt x="367" y="1691"/>
                  </a:cubicBezTo>
                  <a:cubicBezTo>
                    <a:pt x="167" y="2158"/>
                    <a:pt x="67" y="2659"/>
                    <a:pt x="34" y="3092"/>
                  </a:cubicBezTo>
                  <a:cubicBezTo>
                    <a:pt x="1" y="3359"/>
                    <a:pt x="1" y="3593"/>
                    <a:pt x="34" y="3860"/>
                  </a:cubicBezTo>
                  <a:cubicBezTo>
                    <a:pt x="67" y="4093"/>
                    <a:pt x="234" y="4327"/>
                    <a:pt x="501" y="4393"/>
                  </a:cubicBezTo>
                  <a:lnTo>
                    <a:pt x="601" y="2525"/>
                  </a:lnTo>
                  <a:cubicBezTo>
                    <a:pt x="668" y="2258"/>
                    <a:pt x="701" y="1925"/>
                    <a:pt x="868" y="1758"/>
                  </a:cubicBezTo>
                  <a:cubicBezTo>
                    <a:pt x="953" y="1673"/>
                    <a:pt x="1073" y="1641"/>
                    <a:pt x="1194" y="1641"/>
                  </a:cubicBezTo>
                  <a:cubicBezTo>
                    <a:pt x="1408" y="1641"/>
                    <a:pt x="1626" y="1740"/>
                    <a:pt x="1668" y="1825"/>
                  </a:cubicBezTo>
                  <a:cubicBezTo>
                    <a:pt x="1768" y="2192"/>
                    <a:pt x="1935" y="2559"/>
                    <a:pt x="2235" y="2826"/>
                  </a:cubicBezTo>
                  <a:cubicBezTo>
                    <a:pt x="2454" y="2995"/>
                    <a:pt x="2725" y="3112"/>
                    <a:pt x="3010" y="3112"/>
                  </a:cubicBezTo>
                  <a:cubicBezTo>
                    <a:pt x="3117" y="3112"/>
                    <a:pt x="3227" y="3095"/>
                    <a:pt x="3336" y="3059"/>
                  </a:cubicBezTo>
                  <a:cubicBezTo>
                    <a:pt x="3669" y="2938"/>
                    <a:pt x="3893" y="2569"/>
                    <a:pt x="3806" y="2253"/>
                  </a:cubicBezTo>
                  <a:lnTo>
                    <a:pt x="3806" y="2253"/>
                  </a:lnTo>
                  <a:cubicBezTo>
                    <a:pt x="3939" y="2583"/>
                    <a:pt x="4129" y="2885"/>
                    <a:pt x="4404" y="3159"/>
                  </a:cubicBezTo>
                  <a:cubicBezTo>
                    <a:pt x="4529" y="3309"/>
                    <a:pt x="4729" y="3441"/>
                    <a:pt x="4920" y="3441"/>
                  </a:cubicBezTo>
                  <a:cubicBezTo>
                    <a:pt x="4983" y="3441"/>
                    <a:pt x="5046" y="3426"/>
                    <a:pt x="5104" y="3393"/>
                  </a:cubicBezTo>
                  <a:cubicBezTo>
                    <a:pt x="5238" y="3326"/>
                    <a:pt x="5338" y="3159"/>
                    <a:pt x="5338" y="3026"/>
                  </a:cubicBezTo>
                  <a:cubicBezTo>
                    <a:pt x="5338" y="2859"/>
                    <a:pt x="5238" y="2725"/>
                    <a:pt x="5204" y="2559"/>
                  </a:cubicBezTo>
                  <a:lnTo>
                    <a:pt x="5204" y="2559"/>
                  </a:lnTo>
                  <a:cubicBezTo>
                    <a:pt x="5338" y="2859"/>
                    <a:pt x="5504" y="3159"/>
                    <a:pt x="5738" y="3393"/>
                  </a:cubicBezTo>
                  <a:cubicBezTo>
                    <a:pt x="5767" y="3421"/>
                    <a:pt x="5845" y="3499"/>
                    <a:pt x="5909" y="3499"/>
                  </a:cubicBezTo>
                  <a:cubicBezTo>
                    <a:pt x="5919" y="3499"/>
                    <a:pt x="5929" y="3497"/>
                    <a:pt x="5938" y="3493"/>
                  </a:cubicBezTo>
                  <a:cubicBezTo>
                    <a:pt x="6005" y="3493"/>
                    <a:pt x="6038" y="3393"/>
                    <a:pt x="6072" y="3359"/>
                  </a:cubicBezTo>
                  <a:cubicBezTo>
                    <a:pt x="6405" y="2659"/>
                    <a:pt x="6338" y="1758"/>
                    <a:pt x="5871" y="1158"/>
                  </a:cubicBezTo>
                  <a:cubicBezTo>
                    <a:pt x="5404" y="524"/>
                    <a:pt x="4671" y="90"/>
                    <a:pt x="3870" y="24"/>
                  </a:cubicBezTo>
                  <a:cubicBezTo>
                    <a:pt x="3744" y="8"/>
                    <a:pt x="3618" y="0"/>
                    <a:pt x="34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50;p69"/>
            <p:cNvSpPr/>
            <p:nvPr/>
          </p:nvSpPr>
          <p:spPr>
            <a:xfrm>
              <a:off x="4999625" y="3549825"/>
              <a:ext cx="82575" cy="24300"/>
            </a:xfrm>
            <a:custGeom>
              <a:avLst/>
              <a:gdLst/>
              <a:ahLst/>
              <a:cxnLst/>
              <a:rect l="l" t="t" r="r" b="b"/>
              <a:pathLst>
                <a:path w="3303" h="972" extrusionOk="0">
                  <a:moveTo>
                    <a:pt x="40" y="0"/>
                  </a:moveTo>
                  <a:cubicBezTo>
                    <a:pt x="0" y="0"/>
                    <a:pt x="0" y="31"/>
                    <a:pt x="0" y="80"/>
                  </a:cubicBezTo>
                  <a:cubicBezTo>
                    <a:pt x="648" y="628"/>
                    <a:pt x="1500" y="971"/>
                    <a:pt x="2376" y="971"/>
                  </a:cubicBezTo>
                  <a:cubicBezTo>
                    <a:pt x="2673" y="971"/>
                    <a:pt x="2974" y="932"/>
                    <a:pt x="3269" y="847"/>
                  </a:cubicBezTo>
                  <a:cubicBezTo>
                    <a:pt x="3303" y="847"/>
                    <a:pt x="3303" y="781"/>
                    <a:pt x="3269" y="781"/>
                  </a:cubicBezTo>
                  <a:cubicBezTo>
                    <a:pt x="2978" y="831"/>
                    <a:pt x="2690" y="858"/>
                    <a:pt x="2408" y="858"/>
                  </a:cubicBezTo>
                  <a:cubicBezTo>
                    <a:pt x="1564" y="858"/>
                    <a:pt x="776" y="614"/>
                    <a:pt x="100" y="13"/>
                  </a:cubicBezTo>
                  <a:cubicBezTo>
                    <a:pt x="74" y="4"/>
                    <a:pt x="54" y="0"/>
                    <a:pt x="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51;p69"/>
            <p:cNvSpPr/>
            <p:nvPr/>
          </p:nvSpPr>
          <p:spPr>
            <a:xfrm>
              <a:off x="5049650" y="3517375"/>
              <a:ext cx="30050" cy="34475"/>
            </a:xfrm>
            <a:custGeom>
              <a:avLst/>
              <a:gdLst/>
              <a:ahLst/>
              <a:cxnLst/>
              <a:rect l="l" t="t" r="r" b="b"/>
              <a:pathLst>
                <a:path w="1202" h="1379" extrusionOk="0">
                  <a:moveTo>
                    <a:pt x="402" y="0"/>
                  </a:moveTo>
                  <a:cubicBezTo>
                    <a:pt x="360" y="0"/>
                    <a:pt x="290" y="54"/>
                    <a:pt x="268" y="77"/>
                  </a:cubicBezTo>
                  <a:cubicBezTo>
                    <a:pt x="201" y="110"/>
                    <a:pt x="168" y="211"/>
                    <a:pt x="134" y="277"/>
                  </a:cubicBezTo>
                  <a:cubicBezTo>
                    <a:pt x="101" y="444"/>
                    <a:pt x="1" y="611"/>
                    <a:pt x="1" y="811"/>
                  </a:cubicBezTo>
                  <a:cubicBezTo>
                    <a:pt x="1" y="911"/>
                    <a:pt x="1" y="978"/>
                    <a:pt x="101" y="1078"/>
                  </a:cubicBezTo>
                  <a:cubicBezTo>
                    <a:pt x="125" y="1125"/>
                    <a:pt x="181" y="1172"/>
                    <a:pt x="248" y="1172"/>
                  </a:cubicBezTo>
                  <a:cubicBezTo>
                    <a:pt x="276" y="1172"/>
                    <a:pt x="305" y="1164"/>
                    <a:pt x="334" y="1145"/>
                  </a:cubicBezTo>
                  <a:cubicBezTo>
                    <a:pt x="389" y="1126"/>
                    <a:pt x="423" y="1079"/>
                    <a:pt x="428" y="1034"/>
                  </a:cubicBezTo>
                  <a:lnTo>
                    <a:pt x="428" y="1034"/>
                  </a:lnTo>
                  <a:cubicBezTo>
                    <a:pt x="434" y="1065"/>
                    <a:pt x="434" y="1096"/>
                    <a:pt x="434" y="1111"/>
                  </a:cubicBezTo>
                  <a:lnTo>
                    <a:pt x="434" y="1278"/>
                  </a:lnTo>
                  <a:cubicBezTo>
                    <a:pt x="468" y="1311"/>
                    <a:pt x="501" y="1378"/>
                    <a:pt x="601" y="1378"/>
                  </a:cubicBezTo>
                  <a:cubicBezTo>
                    <a:pt x="635" y="1378"/>
                    <a:pt x="635" y="1311"/>
                    <a:pt x="668" y="1278"/>
                  </a:cubicBezTo>
                  <a:cubicBezTo>
                    <a:pt x="701" y="1211"/>
                    <a:pt x="701" y="1078"/>
                    <a:pt x="768" y="944"/>
                  </a:cubicBezTo>
                  <a:cubicBezTo>
                    <a:pt x="768" y="1044"/>
                    <a:pt x="768" y="1078"/>
                    <a:pt x="801" y="1145"/>
                  </a:cubicBezTo>
                  <a:cubicBezTo>
                    <a:pt x="835" y="1245"/>
                    <a:pt x="868" y="1278"/>
                    <a:pt x="968" y="1278"/>
                  </a:cubicBezTo>
                  <a:cubicBezTo>
                    <a:pt x="1035" y="1278"/>
                    <a:pt x="1102" y="1145"/>
                    <a:pt x="1135" y="1078"/>
                  </a:cubicBezTo>
                  <a:cubicBezTo>
                    <a:pt x="1168" y="811"/>
                    <a:pt x="1202" y="577"/>
                    <a:pt x="1068" y="377"/>
                  </a:cubicBezTo>
                  <a:cubicBezTo>
                    <a:pt x="908" y="164"/>
                    <a:pt x="727" y="14"/>
                    <a:pt x="558" y="14"/>
                  </a:cubicBezTo>
                  <a:cubicBezTo>
                    <a:pt x="516" y="14"/>
                    <a:pt x="475" y="24"/>
                    <a:pt x="434" y="44"/>
                  </a:cubicBezTo>
                  <a:cubicBezTo>
                    <a:pt x="434" y="12"/>
                    <a:pt x="421" y="0"/>
                    <a:pt x="4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14259;p80"/>
          <p:cNvSpPr/>
          <p:nvPr/>
        </p:nvSpPr>
        <p:spPr>
          <a:xfrm>
            <a:off x="3797831" y="1296386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A5A5A"/>
          </a:solidFill>
          <a:ln>
            <a:solidFill>
              <a:srgbClr val="5A5A5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881749" y="2913890"/>
            <a:ext cx="1347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 После учителя информируют учеников о предстоящей олимпиаде;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4790163" y="2879092"/>
            <a:ext cx="1575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3 - Ученики, заинтересованные в участии, выражают своё желание принять участие;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6741376" y="2991876"/>
            <a:ext cx="191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4 - Учителя записывают тех учеников, которые выразили желание участвовать в олимпиаде;</a:t>
            </a:r>
          </a:p>
        </p:txBody>
      </p:sp>
      <p:sp>
        <p:nvSpPr>
          <p:cNvPr id="611" name="Прямоугольник 610"/>
          <p:cNvSpPr/>
          <p:nvPr/>
        </p:nvSpPr>
        <p:spPr>
          <a:xfrm>
            <a:off x="770535" y="2916284"/>
            <a:ext cx="1403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Завуч </a:t>
            </a:r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объявляет о начале олимпиады;</a:t>
            </a:r>
          </a:p>
        </p:txBody>
      </p:sp>
      <p:cxnSp>
        <p:nvCxnSpPr>
          <p:cNvPr id="1042" name="Скругленная соединительная линия 1041"/>
          <p:cNvCxnSpPr>
            <a:stCxn id="1027" idx="2"/>
            <a:endCxn id="611" idx="2"/>
          </p:cNvCxnSpPr>
          <p:nvPr/>
        </p:nvCxnSpPr>
        <p:spPr>
          <a:xfrm rot="5400000" flipH="1">
            <a:off x="4547636" y="671793"/>
            <a:ext cx="75592" cy="6226569"/>
          </a:xfrm>
          <a:prstGeom prst="curvedConnector3">
            <a:avLst>
              <a:gd name="adj1" fmla="val -101183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5" name="Прямоугольник 1054"/>
          <p:cNvSpPr/>
          <p:nvPr/>
        </p:nvSpPr>
        <p:spPr>
          <a:xfrm>
            <a:off x="2238195" y="41498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– Списки относятся обратно завучу</a:t>
            </a:r>
          </a:p>
        </p:txBody>
      </p:sp>
    </p:spTree>
    <p:extLst>
      <p:ext uri="{BB962C8B-B14F-4D97-AF65-F5344CB8AC3E}">
        <p14:creationId xmlns:p14="http://schemas.microsoft.com/office/powerpoint/2010/main" val="66768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35" y="190644"/>
            <a:ext cx="3296908" cy="5727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Подробнее о сайте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>
          <a:xfrm>
            <a:off x="416553" y="763344"/>
            <a:ext cx="7997815" cy="4214292"/>
          </a:xfrm>
        </p:spPr>
        <p:txBody>
          <a:bodyPr/>
          <a:lstStyle/>
          <a:p>
            <a:pPr indent="444500" algn="just"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	Сайт разработан для предоставления актуальной информации о олимпиадах и оптимизации процесса организации школьных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этапов.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Также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он 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читывает все уровни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проведения таких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мероприятий, включая те, что следуют после школьного этапа.</a:t>
            </a:r>
          </a:p>
          <a:p>
            <a:pPr indent="444500" algn="just"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Возможные уровни олимпиад включают:</a:t>
            </a:r>
          </a:p>
          <a:p>
            <a:pPr marL="893763" indent="-268288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Школьный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уровень</a:t>
            </a:r>
          </a:p>
          <a:p>
            <a:pPr marL="893763" indent="-268288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Городской (муниципальный) уровень</a:t>
            </a:r>
          </a:p>
          <a:p>
            <a:pPr marL="893763" indent="-268288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Региональный уровень</a:t>
            </a:r>
          </a:p>
          <a:p>
            <a:pPr marL="893763" indent="-268288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Всероссийский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уровень</a:t>
            </a:r>
          </a:p>
        </p:txBody>
      </p:sp>
      <p:sp>
        <p:nvSpPr>
          <p:cNvPr id="5" name="Google Shape;420;p44"/>
          <p:cNvSpPr txBox="1"/>
          <p:nvPr/>
        </p:nvSpPr>
        <p:spPr>
          <a:xfrm>
            <a:off x="8521220" y="4530418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b="1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6</a:t>
            </a:r>
            <a:endParaRPr sz="1100" b="1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156601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434158" y="301475"/>
            <a:ext cx="259615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800"/>
            </a:pPr>
            <a:r>
              <a:rPr lang="ru-RU" sz="2800" b="1" dirty="0" smtClean="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Конкуренты</a:t>
            </a:r>
            <a:endParaRPr lang="ru-RU" sz="2800" b="1" dirty="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552" y="817133"/>
            <a:ext cx="7888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проведенного анализа конкурентов были выявлены следующие преимущества и недостатки 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Google Shape;420;p44"/>
          <p:cNvSpPr txBox="1"/>
          <p:nvPr/>
        </p:nvSpPr>
        <p:spPr>
          <a:xfrm>
            <a:off x="8521138" y="4529955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7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graphicFrame>
        <p:nvGraphicFramePr>
          <p:cNvPr id="26" name="Google Shape;299;p34"/>
          <p:cNvGraphicFramePr/>
          <p:nvPr>
            <p:extLst>
              <p:ext uri="{D42A27DB-BD31-4B8C-83A1-F6EECF244321}">
                <p14:modId xmlns:p14="http://schemas.microsoft.com/office/powerpoint/2010/main" val="1267764994"/>
              </p:ext>
            </p:extLst>
          </p:nvPr>
        </p:nvGraphicFramePr>
        <p:xfrm>
          <a:off x="711540" y="1648130"/>
          <a:ext cx="7682122" cy="2834430"/>
        </p:xfrm>
        <a:graphic>
          <a:graphicData uri="http://schemas.openxmlformats.org/drawingml/2006/table">
            <a:tbl>
              <a:tblPr>
                <a:noFill/>
                <a:tableStyleId>{733F934C-34FB-4E32-9869-AA4DB0B5565A}</a:tableStyleId>
              </a:tblPr>
              <a:tblGrid>
                <a:gridCol w="191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1982202973"/>
                    </a:ext>
                  </a:extLst>
                </a:gridCol>
                <a:gridCol w="874986">
                  <a:extLst>
                    <a:ext uri="{9D8B030D-6E8A-4147-A177-3AD203B41FA5}">
                      <a16:colId xmlns:a16="http://schemas.microsoft.com/office/drawing/2014/main" val="3874394865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54342755"/>
                    </a:ext>
                  </a:extLst>
                </a:gridCol>
                <a:gridCol w="967642">
                  <a:extLst>
                    <a:ext uri="{9D8B030D-6E8A-4147-A177-3AD203B41FA5}">
                      <a16:colId xmlns:a16="http://schemas.microsoft.com/office/drawing/2014/main" val="92251946"/>
                    </a:ext>
                  </a:extLst>
                </a:gridCol>
                <a:gridCol w="1001572">
                  <a:extLst>
                    <a:ext uri="{9D8B030D-6E8A-4147-A177-3AD203B41FA5}">
                      <a16:colId xmlns:a16="http://schemas.microsoft.com/office/drawing/2014/main" val="2143581601"/>
                    </a:ext>
                  </a:extLst>
                </a:gridCol>
              </a:tblGrid>
              <a:tr h="3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Критерии</a:t>
                      </a:r>
                      <a:r>
                        <a:rPr lang="ru-RU" sz="1200" b="1" u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 сравнения</a:t>
                      </a:r>
                      <a:endParaRPr sz="1200" b="1" u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Инструменты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 мотивации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Поддержка актуальности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Школьный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 этап олимпиады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Современный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 д</a:t>
                      </a: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изайн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 сайта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Запись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 на олимпиаду</a:t>
                      </a:r>
                      <a:endParaRPr lang="ru-RU" sz="1000" b="0" i="0" u="none" strike="noStrike" cap="none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Выгрузка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 участников олимпиад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Олимпиадник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+</a:t>
                      </a:r>
                      <a:endParaRPr lang="ru-RU" sz="10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+</a:t>
                      </a:r>
                      <a:endParaRPr lang="ru-RU" sz="10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Arial"/>
                        </a:rPr>
                        <a:t>+</a:t>
                      </a:r>
                      <a:endParaRPr lang="ru-RU" sz="10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lang="ru-RU" sz="1000" b="1" i="0" u="none" strike="noStrike" cap="none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ЯКласс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04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Мир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 олимпиад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Русский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 медвежонок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652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Гугл документ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Figtree Black"/>
                          <a:cs typeface="Times New Roman" panose="02020603050405020304" pitchFamily="18" charset="0"/>
                          <a:sym typeface="Figtree Black"/>
                        </a:rPr>
                        <a:t>Через учителей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gtree Black"/>
                        <a:cs typeface="Times New Roman" panose="02020603050405020304" pitchFamily="18" charset="0"/>
                        <a:sym typeface="Figtree Black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+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anken Grotesk"/>
                          <a:cs typeface="Times New Roman" panose="02020603050405020304" pitchFamily="18" charset="0"/>
                          <a:sym typeface="Hanken Grotesk"/>
                        </a:rPr>
                        <a:t>-</a:t>
                      </a:r>
                      <a:endParaRPr sz="1000" b="1" dirty="0">
                        <a:solidFill>
                          <a:schemeClr val="dk1"/>
                        </a:solidFill>
                        <a:latin typeface="Puzzle Tale Pixel BG" panose="00000400000000000000" pitchFamily="2" charset="0"/>
                        <a:ea typeface="Hanken Grotesk"/>
                        <a:cs typeface="Times New Roman" panose="02020603050405020304" pitchFamily="18" charset="0"/>
                        <a:sym typeface="Hanken Grotesk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18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14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323630" y="253467"/>
            <a:ext cx="4546394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800"/>
            </a:pPr>
            <a:r>
              <a:rPr lang="ru-RU" sz="2800" b="1" dirty="0" smtClean="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Лучшее от конкурентов</a:t>
            </a:r>
            <a:endParaRPr lang="ru-RU" sz="2800" b="1" dirty="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466" y="826167"/>
            <a:ext cx="81127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наши собственные идеи и лучшие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идеи от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конкурентов, мы сформировали основу для нашего будущего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функционала:</a:t>
            </a:r>
          </a:p>
          <a:p>
            <a:pPr marL="720725" indent="-276225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Упрощённая запись на олимпиаду;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indent="-276225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Актуальная информация о олимпиадах;</a:t>
            </a:r>
          </a:p>
          <a:p>
            <a:pPr marL="720725" indent="-276225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Рейтинговая система для мотивации;</a:t>
            </a:r>
          </a:p>
          <a:p>
            <a:pPr marL="985838" indent="-268288" algn="just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Награждение за высокие места в рейтинге;</a:t>
            </a:r>
          </a:p>
          <a:p>
            <a:pPr marL="985838" indent="-268288" algn="just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талантливых учеников.</a:t>
            </a:r>
          </a:p>
          <a:p>
            <a:pPr indent="450215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 возможности делают сайт ценным инструментом для школ, желающих поддерживать и развивать научные интересы и таланты своих учеников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Google Shape;420;p44"/>
          <p:cNvSpPr txBox="1"/>
          <p:nvPr/>
        </p:nvSpPr>
        <p:spPr>
          <a:xfrm>
            <a:off x="8521138" y="4529955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8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  <p:extLst>
      <p:ext uri="{BB962C8B-B14F-4D97-AF65-F5344CB8AC3E}">
        <p14:creationId xmlns:p14="http://schemas.microsoft.com/office/powerpoint/2010/main" val="13012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 txBox="1">
            <a:spLocks noGrp="1"/>
          </p:cNvSpPr>
          <p:nvPr>
            <p:ph type="title"/>
          </p:nvPr>
        </p:nvSpPr>
        <p:spPr>
          <a:xfrm>
            <a:off x="2972849" y="246862"/>
            <a:ext cx="33600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862" y="772240"/>
            <a:ext cx="75889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функционал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MVP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Реализована регистрация, авторизация пользователей;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Реализовано создание постов, олимпиад;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Реализовано редактирование постов, олимпиад;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 записавшихся на олимпиаду в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Excel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Подключен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WYSIWYG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редактор;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 портфолио;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 рейтинг.</a:t>
            </a:r>
          </a:p>
          <a:p>
            <a:pPr indent="450215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7005" y="2345497"/>
            <a:ext cx="3191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фишка нашего проекта</a:t>
            </a:r>
          </a:p>
        </p:txBody>
      </p:sp>
      <p:sp>
        <p:nvSpPr>
          <p:cNvPr id="6" name="Google Shape;420;p44"/>
          <p:cNvSpPr txBox="1"/>
          <p:nvPr/>
        </p:nvSpPr>
        <p:spPr>
          <a:xfrm>
            <a:off x="8519884" y="4526632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</a:t>
            </a:r>
            <a:r>
              <a:rPr lang="ru-RU" sz="1100" dirty="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9</a:t>
            </a:r>
            <a:endParaRPr sz="1100" dirty="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802</Words>
  <Application>Microsoft Office PowerPoint</Application>
  <PresentationFormat>Экран (16:9)</PresentationFormat>
  <Paragraphs>209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Figtree Black</vt:lpstr>
      <vt:lpstr>Times New Roman</vt:lpstr>
      <vt:lpstr>Lato</vt:lpstr>
      <vt:lpstr>Hanken Grotesk</vt:lpstr>
      <vt:lpstr>Arial</vt:lpstr>
      <vt:lpstr>Arial Narrow</vt:lpstr>
      <vt:lpstr>Puzzle Tale Pixel BG</vt:lpstr>
      <vt:lpstr>Roboto</vt:lpstr>
      <vt:lpstr>Elegant Black &amp; White Thesis Defense by Slidesgo</vt:lpstr>
      <vt:lpstr>Digital Portfolio</vt:lpstr>
      <vt:lpstr>Команда</vt:lpstr>
      <vt:lpstr>Целевая аудитория</vt:lpstr>
      <vt:lpstr>Проблемы целевой аудитории </vt:lpstr>
      <vt:lpstr>Подробнее о записи на олимпиаду</vt:lpstr>
      <vt:lpstr>Подробнее о сайте</vt:lpstr>
      <vt:lpstr>Презентация PowerPoint</vt:lpstr>
      <vt:lpstr>Презентация PowerPoint</vt:lpstr>
      <vt:lpstr>Функционал MVP</vt:lpstr>
      <vt:lpstr>Презентация PowerPoint</vt:lpstr>
      <vt:lpstr>Презентация PowerPoint</vt:lpstr>
      <vt:lpstr>Технологический стек</vt:lpstr>
      <vt:lpstr>Технологический стек</vt:lpstr>
      <vt:lpstr>Презентация PowerPoint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Black and White Thesis Defense</dc:title>
  <dc:creator>REPA</dc:creator>
  <cp:lastModifiedBy>Erop</cp:lastModifiedBy>
  <cp:revision>194</cp:revision>
  <dcterms:modified xsi:type="dcterms:W3CDTF">2024-06-21T14:45:24Z</dcterms:modified>
</cp:coreProperties>
</file>