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57" r:id="rId4"/>
    <p:sldId id="259" r:id="rId5"/>
    <p:sldId id="258" r:id="rId6"/>
    <p:sldId id="260" r:id="rId7"/>
    <p:sldId id="266" r:id="rId8"/>
    <p:sldId id="267" r:id="rId9"/>
    <p:sldId id="261" r:id="rId10"/>
    <p:sldId id="262" r:id="rId11"/>
    <p:sldId id="268" r:id="rId12"/>
    <p:sldId id="269" r:id="rId13"/>
    <p:sldId id="272" r:id="rId14"/>
    <p:sldId id="263" r:id="rId15"/>
    <p:sldId id="265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1124" autoAdjust="0"/>
  </p:normalViewPr>
  <p:slideViewPr>
    <p:cSldViewPr>
      <p:cViewPr varScale="1">
        <p:scale>
          <a:sx n="69" d="100"/>
          <a:sy n="69" d="100"/>
        </p:scale>
        <p:origin x="127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264696" cy="108012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ru-RU" sz="9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124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Игровой процесс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8496944" cy="180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Для упрощения игрового процесса мы добавили разные темы раскладок, а также картинки с объяснением того, как стоит ставить руки для удобного и правильного </a:t>
            </a:r>
            <a:r>
              <a:rPr lang="ru-RU" dirty="0" err="1">
                <a:solidFill>
                  <a:srgbClr val="002060"/>
                </a:solidFill>
              </a:rPr>
              <a:t>геймплея</a:t>
            </a:r>
            <a:r>
              <a:rPr lang="ru-RU" dirty="0">
                <a:solidFill>
                  <a:srgbClr val="002060"/>
                </a:solidFill>
              </a:rPr>
              <a:t>. За правильный ввод комбинации даются очки, за неправильный отнимаются.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88" y="2708920"/>
            <a:ext cx="3345168" cy="1881656"/>
          </a:xfrm>
        </p:spPr>
      </p:pic>
      <p:pic>
        <p:nvPicPr>
          <p:cNvPr id="1026" name="Picture 2" descr="https://sun9-64.userapi.com/impf/xWotuaeg4XRVKqNiNnYu25qP2nbdDk9mmcF-gw/ZpH5-p6dQ2c.jpg?size=604x268&amp;quality=96&amp;sign=b31d309c482378650b63ffa589254e7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862554" cy="12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3-16.userapi.com/impf/2z7HEHXIt82dGxskDZalhY4SJwUcrUEm0VkCDQ/1I6fDlysw9s.jpg?size=1100x777&amp;quality=96&amp;sign=1c2ce0797736f7e639d02858419cbf4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734">
            <a:off x="2267744" y="4470612"/>
            <a:ext cx="2956978" cy="20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25" y="-215708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Уровни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8280920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 данный момент в игре доступны 4 уровня разной сложности, она увеличивается с количеством компьютеров.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1" t="-58120" b="58120"/>
          <a:stretch/>
        </p:blipFill>
        <p:spPr>
          <a:xfrm>
            <a:off x="6517234" y="396360"/>
            <a:ext cx="2646655" cy="5909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2" t="46239" r="1299" b="7522"/>
          <a:stretch/>
        </p:blipFill>
        <p:spPr>
          <a:xfrm>
            <a:off x="323528" y="1988840"/>
            <a:ext cx="2304256" cy="211436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8" b="54310"/>
          <a:stretch/>
        </p:blipFill>
        <p:spPr>
          <a:xfrm>
            <a:off x="4398533" y="1671560"/>
            <a:ext cx="2644262" cy="241733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6" r="48010" b="8074"/>
          <a:stretch/>
        </p:blipFill>
        <p:spPr>
          <a:xfrm>
            <a:off x="2475756" y="4006159"/>
            <a:ext cx="2578859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2309" y="4088891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1 уровень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644455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2 уровень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0541" y="3978856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3 уровень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7214" y="6299266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4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7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71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Игровой процесс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208912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 нажатии на компьютер появляются комбинации, которые необходимо напечатать с как можно большей скоростью.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8" y="2519556"/>
            <a:ext cx="5892406" cy="17281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30398"/>
            <a:ext cx="5863037" cy="18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0361" y="381138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Примеры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комбинаций</a:t>
            </a:r>
          </a:p>
        </p:txBody>
      </p:sp>
    </p:spTree>
    <p:extLst>
      <p:ext uri="{BB962C8B-B14F-4D97-AF65-F5344CB8AC3E}">
        <p14:creationId xmlns:p14="http://schemas.microsoft.com/office/powerpoint/2010/main" val="42784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71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Аналог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201014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Ed club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kr.sh/i/200622/kzmBOi4t.jpg?download=1&amp;name=%D0%A1%D0%BA%D1%80%D0%B8%D0%BD%D1%88%D0%BE%D1%82%2020-06-2022%2016:43: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692904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3861048"/>
            <a:ext cx="4548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Все подается в удобной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Разделено по уровням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Учитывается развитие навыка в процессе</a:t>
            </a:r>
          </a:p>
          <a:p>
            <a:r>
              <a:rPr lang="ru-RU" dirty="0"/>
              <a:t>обучения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Минус: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Форма обучения не увлекает</a:t>
            </a:r>
          </a:p>
        </p:txBody>
      </p:sp>
    </p:spTree>
    <p:extLst>
      <p:ext uri="{BB962C8B-B14F-4D97-AF65-F5344CB8AC3E}">
        <p14:creationId xmlns:p14="http://schemas.microsoft.com/office/powerpoint/2010/main" val="18322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Наша команда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4" t="24206" r="34409" b="34889"/>
          <a:stretch/>
        </p:blipFill>
        <p:spPr>
          <a:xfrm>
            <a:off x="323528" y="1451626"/>
            <a:ext cx="2715111" cy="307712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" t="9227" r="974" b="6622"/>
          <a:stretch/>
        </p:blipFill>
        <p:spPr>
          <a:xfrm>
            <a:off x="3167808" y="1470393"/>
            <a:ext cx="2736304" cy="3070118"/>
          </a:xfrm>
        </p:spPr>
      </p:pic>
      <p:sp>
        <p:nvSpPr>
          <p:cNvPr id="6" name="TextBox 5"/>
          <p:cNvSpPr txBox="1"/>
          <p:nvPr/>
        </p:nvSpPr>
        <p:spPr>
          <a:xfrm>
            <a:off x="395536" y="4549675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 Никулин Дмитрий </a:t>
            </a:r>
            <a:r>
              <a:rPr lang="ru-RU" sz="2000" dirty="0">
                <a:solidFill>
                  <a:srgbClr val="002060"/>
                </a:solidFill>
              </a:rPr>
              <a:t>Придумывал сюжет и суть игры, постановил примерный возраст целевой аудитории. Основная задача: создание сценария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6937" y="4576487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Рахимов Тимур </a:t>
            </a:r>
            <a:r>
              <a:rPr lang="ru-RU" sz="2000" dirty="0">
                <a:solidFill>
                  <a:srgbClr val="002060"/>
                </a:solidFill>
              </a:rPr>
              <a:t>Воссоздал концепт игры, стилистику. Занимался разработкой игрового функционала. Основная задача: разработчик.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r="11423" b="10966"/>
          <a:stretch/>
        </p:blipFill>
        <p:spPr>
          <a:xfrm>
            <a:off x="6012160" y="1507681"/>
            <a:ext cx="2734852" cy="3041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0192" y="4576487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Софья Томах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Работа с дизайном игры, презентация. Основное задача: Дизайн</a:t>
            </a:r>
          </a:p>
        </p:txBody>
      </p:sp>
    </p:spTree>
    <p:extLst>
      <p:ext uri="{BB962C8B-B14F-4D97-AF65-F5344CB8AC3E}">
        <p14:creationId xmlns:p14="http://schemas.microsoft.com/office/powerpoint/2010/main" val="42542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Наша команда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 r="3702" b="7041"/>
          <a:stretch/>
        </p:blipFill>
        <p:spPr>
          <a:xfrm>
            <a:off x="1619672" y="1412776"/>
            <a:ext cx="2714400" cy="312124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t="10797" r="34783" b="31418"/>
          <a:stretch/>
        </p:blipFill>
        <p:spPr>
          <a:xfrm>
            <a:off x="4644008" y="1420234"/>
            <a:ext cx="2736304" cy="3096344"/>
          </a:xfrm>
        </p:spPr>
      </p:pic>
      <p:sp>
        <p:nvSpPr>
          <p:cNvPr id="6" name="TextBox 5"/>
          <p:cNvSpPr txBox="1"/>
          <p:nvPr/>
        </p:nvSpPr>
        <p:spPr>
          <a:xfrm>
            <a:off x="1403648" y="4554941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Тимур </a:t>
            </a:r>
            <a:r>
              <a:rPr lang="ru-RU" dirty="0" err="1">
                <a:solidFill>
                  <a:srgbClr val="7030A0"/>
                </a:solidFill>
              </a:rPr>
              <a:t>Хазиев</a:t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Основная деятельность по презентации и привлечение целевой аудитории. Основная задача: маркетинг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4554941"/>
            <a:ext cx="2808312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Владислав Кириченко</a:t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Лидер, создание общего проекта, распределение обязанностей. Поддержка хороших отношений в коллективе. Основная задача: </a:t>
            </a:r>
            <a:r>
              <a:rPr lang="ru-RU" dirty="0" err="1">
                <a:solidFill>
                  <a:srgbClr val="002060"/>
                </a:solidFill>
              </a:rPr>
              <a:t>Тимлид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1224136"/>
          </a:xfrm>
        </p:spPr>
        <p:txBody>
          <a:bodyPr/>
          <a:lstStyle/>
          <a:p>
            <a:r>
              <a:rPr lang="ru-RU" dirty="0"/>
              <a:t>Техническая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Название: </a:t>
            </a:r>
            <a:r>
              <a:rPr lang="en-US" dirty="0">
                <a:solidFill>
                  <a:srgbClr val="002060"/>
                </a:solidFill>
              </a:rPr>
              <a:t>TOGASS</a:t>
            </a: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Платформа: </a:t>
            </a:r>
            <a:r>
              <a:rPr lang="en-US" dirty="0">
                <a:solidFill>
                  <a:srgbClr val="002060"/>
                </a:solidFill>
              </a:rPr>
              <a:t>PK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Жанр: аркада</a:t>
            </a:r>
          </a:p>
          <a:p>
            <a:r>
              <a:rPr lang="ru-RU" dirty="0">
                <a:solidFill>
                  <a:srgbClr val="002060"/>
                </a:solidFill>
              </a:rPr>
              <a:t>Язык программирования: </a:t>
            </a:r>
            <a:r>
              <a:rPr lang="en-US" dirty="0">
                <a:solidFill>
                  <a:srgbClr val="002060"/>
                </a:solidFill>
              </a:rPr>
              <a:t>JAVA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Почему мы выбрали именно эту игру?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344816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Наша команда давно хотела попробовать что-то новое, а разработка игры это возможность проверить свои силы, получить новые знания и умения. Также у нас была цель – создать не просто увлекательную игру, но и полезную для развития каких-либо навыков. Позже мы определились, что это будет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скорочтение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скоропечатание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Идея уникальна, ибо таковых приложений в общем доступе найти довольно сложно.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  Цели и задачи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568952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Научить неопытных пользователей правильно работать с клавиатурой </a:t>
            </a:r>
          </a:p>
          <a:p>
            <a:r>
              <a:rPr lang="ru-RU" dirty="0">
                <a:solidFill>
                  <a:srgbClr val="002060"/>
                </a:solidFill>
              </a:rPr>
              <a:t>Помочь продвинутым пользователям улучшить свои навыки, чтобы упростить и ускорить процесс выполнения задач</a:t>
            </a:r>
          </a:p>
          <a:p>
            <a:r>
              <a:rPr lang="ru-RU" dirty="0">
                <a:solidFill>
                  <a:srgbClr val="002060"/>
                </a:solidFill>
              </a:rPr>
              <a:t>Сделать процесс в увлекательной игровой форме, чтобы сделать процесс познания более интересным.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3861048"/>
            <a:ext cx="4680520" cy="3140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будущем планируем добавить разные уровни сложности, а также придумать систему поощрения игрока, добавить возможность </a:t>
            </a:r>
            <a:r>
              <a:rPr lang="ru-RU" dirty="0" err="1">
                <a:solidFill>
                  <a:srgbClr val="002060"/>
                </a:solidFill>
              </a:rPr>
              <a:t>кастомизации</a:t>
            </a:r>
            <a:r>
              <a:rPr lang="ru-RU" dirty="0">
                <a:solidFill>
                  <a:srgbClr val="002060"/>
                </a:solidFill>
              </a:rPr>
              <a:t> персонажа и игрового поля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62907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1196752"/>
            <a:ext cx="4320480" cy="4093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dirty="0" err="1">
                <a:solidFill>
                  <a:srgbClr val="002060"/>
                </a:solidFill>
              </a:rPr>
              <a:t>Скорочтение</a:t>
            </a:r>
            <a:r>
              <a:rPr lang="ru-RU" sz="2900" dirty="0">
                <a:solidFill>
                  <a:srgbClr val="002060"/>
                </a:solidFill>
              </a:rPr>
              <a:t> важно для того, чтобы быстро воспринимать тонну информации, поступающих нам в голову каждый день, а навык скоростного печатания также необходим нам для быстрой передачи большого объема данных.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4320480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Наш проект безусловно актуален, так как в век развития цифровых технологий важно уметь обращать с компьютером, в том числе с устройством ввода (клавиатурой).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13" y="4201726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1224136"/>
          </a:xfrm>
        </p:spPr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3168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Основная наша аудитория – юноши и девушки 16-27 лет. Они наиболее активно пользуются компьютером, в том числе осваивают различные онлайн профессии (то есть, полученные во время игры навыки могут пригодиться и в работе).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Также приложение может быть полезно для детей и людей среднего и пожилого возраста, которые только начинают знакомиться с технологиями.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0"/>
          <a:stretch/>
        </p:blipFill>
        <p:spPr>
          <a:xfrm>
            <a:off x="2627784" y="4509120"/>
            <a:ext cx="5832648" cy="25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517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Процесс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5040560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dirty="0">
                <a:solidFill>
                  <a:srgbClr val="002060"/>
                </a:solidFill>
              </a:rPr>
              <a:t>Используемые в работе навыки:</a:t>
            </a:r>
          </a:p>
          <a:p>
            <a:r>
              <a:rPr lang="ru-RU" sz="4500" dirty="0">
                <a:solidFill>
                  <a:srgbClr val="002060"/>
                </a:solidFill>
              </a:rPr>
              <a:t>проектирование, написание кода и проверка его работоспособности;</a:t>
            </a:r>
          </a:p>
          <a:p>
            <a:r>
              <a:rPr lang="ru-RU" sz="4500" dirty="0">
                <a:solidFill>
                  <a:srgbClr val="002060"/>
                </a:solidFill>
              </a:rPr>
              <a:t>разработка </a:t>
            </a:r>
            <a:r>
              <a:rPr lang="ru-RU" sz="4500" dirty="0" err="1">
                <a:solidFill>
                  <a:srgbClr val="002060"/>
                </a:solidFill>
              </a:rPr>
              <a:t>фреймворка</a:t>
            </a:r>
            <a:r>
              <a:rPr lang="ru-RU" sz="4500" dirty="0">
                <a:solidFill>
                  <a:srgbClr val="002060"/>
                </a:solidFill>
              </a:rPr>
              <a:t> для проектов </a:t>
            </a:r>
          </a:p>
          <a:p>
            <a:r>
              <a:rPr lang="ru-RU" sz="4500" dirty="0">
                <a:solidFill>
                  <a:srgbClr val="002060"/>
                </a:solidFill>
              </a:rPr>
              <a:t>адаптация готовой игры под различные платформы и операционные системы;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124744"/>
            <a:ext cx="4032448" cy="40939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dirty="0">
                <a:solidFill>
                  <a:srgbClr val="002060"/>
                </a:solidFill>
              </a:rPr>
              <a:t>Этапы создания игры</a:t>
            </a:r>
          </a:p>
          <a:p>
            <a:r>
              <a:rPr lang="ru-RU" sz="4500" dirty="0">
                <a:solidFill>
                  <a:srgbClr val="002060"/>
                </a:solidFill>
              </a:rPr>
              <a:t>постановка цели</a:t>
            </a:r>
          </a:p>
          <a:p>
            <a:r>
              <a:rPr lang="ru-RU" sz="4500" dirty="0">
                <a:solidFill>
                  <a:srgbClr val="002060"/>
                </a:solidFill>
              </a:rPr>
              <a:t>поиск идеи</a:t>
            </a:r>
          </a:p>
          <a:p>
            <a:r>
              <a:rPr lang="ru-RU" sz="4500" dirty="0">
                <a:solidFill>
                  <a:srgbClr val="002060"/>
                </a:solidFill>
              </a:rPr>
              <a:t>создание концепта</a:t>
            </a:r>
          </a:p>
          <a:p>
            <a:r>
              <a:rPr lang="ru-RU" sz="4500" dirty="0" err="1">
                <a:solidFill>
                  <a:srgbClr val="002060"/>
                </a:solidFill>
              </a:rPr>
              <a:t>прототипирование</a:t>
            </a:r>
            <a:endParaRPr lang="ru-RU" sz="4500" dirty="0">
              <a:solidFill>
                <a:srgbClr val="002060"/>
              </a:solidFill>
            </a:endParaRPr>
          </a:p>
          <a:p>
            <a:r>
              <a:rPr lang="ru-RU" sz="4500" dirty="0">
                <a:solidFill>
                  <a:srgbClr val="002060"/>
                </a:solidFill>
              </a:rPr>
              <a:t>закрытое бета-тестирование или </a:t>
            </a:r>
            <a:r>
              <a:rPr lang="ru-RU" sz="4500" dirty="0" err="1">
                <a:solidFill>
                  <a:srgbClr val="002060"/>
                </a:solidFill>
              </a:rPr>
              <a:t>плейтест</a:t>
            </a:r>
            <a:endParaRPr lang="ru-RU" sz="4500" dirty="0">
              <a:solidFill>
                <a:srgbClr val="002060"/>
              </a:solidFill>
            </a:endParaRPr>
          </a:p>
          <a:p>
            <a:r>
              <a:rPr lang="ru-RU" sz="4500" dirty="0">
                <a:solidFill>
                  <a:srgbClr val="002060"/>
                </a:solidFill>
              </a:rPr>
              <a:t>софт-</a:t>
            </a:r>
            <a:r>
              <a:rPr lang="ru-RU" sz="4500" dirty="0" err="1">
                <a:solidFill>
                  <a:srgbClr val="002060"/>
                </a:solidFill>
              </a:rPr>
              <a:t>лонч</a:t>
            </a:r>
            <a:endParaRPr lang="ru-RU" sz="4500" dirty="0">
              <a:solidFill>
                <a:srgbClr val="002060"/>
              </a:solidFill>
            </a:endParaRPr>
          </a:p>
          <a:p>
            <a:r>
              <a:rPr lang="ru-RU" sz="4500" dirty="0">
                <a:solidFill>
                  <a:srgbClr val="002060"/>
                </a:solidFill>
              </a:rPr>
              <a:t>релиз</a:t>
            </a:r>
          </a:p>
          <a:p>
            <a:pPr marL="0" indent="0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87334"/>
            <a:ext cx="2170666" cy="21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Разработка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74" y="836712"/>
            <a:ext cx="4828057" cy="5832648"/>
          </a:xfrm>
        </p:spPr>
        <p:txBody>
          <a:bodyPr>
            <a:noAutofit/>
          </a:bodyPr>
          <a:lstStyle/>
          <a:p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1. Сделать консольный интерфейс(меню). </a:t>
            </a:r>
            <a:r>
              <a:rPr lang="ru-RU" sz="2000" dirty="0">
                <a:solidFill>
                  <a:srgbClr val="7030A0"/>
                </a:solidFill>
              </a:rPr>
              <a:t>+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2. Должно поддерживаться несколько языков. Скрипты по словам; </a:t>
            </a:r>
            <a:r>
              <a:rPr lang="ru-RU" sz="2000" dirty="0">
                <a:solidFill>
                  <a:srgbClr val="7030A0"/>
                </a:solidFill>
              </a:rPr>
              <a:t>+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3. Направления ввода, символов и языки определять автоматически по файлам текста (их имена) (лежат в заданной директории).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Поиск файлов(директорий) и работа с ними осуществляется через </a:t>
            </a:r>
            <a:r>
              <a:rPr lang="ru-RU" sz="2000" dirty="0" err="1">
                <a:solidFill>
                  <a:srgbClr val="002060"/>
                </a:solidFill>
              </a:rPr>
              <a:t>class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File</a:t>
            </a:r>
            <a:r>
              <a:rPr lang="ru-RU" sz="2000" dirty="0">
                <a:solidFill>
                  <a:srgbClr val="7030A0"/>
                </a:solidFill>
              </a:rPr>
              <a:t>.+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4. При старте приложения. То есть старт игры. Ожидается команда ввода и считывание текста введённого пользователем. Все это считывается из файла и сохраняется в </a:t>
            </a:r>
            <a:r>
              <a:rPr lang="ru-RU" sz="2000" dirty="0" err="1">
                <a:solidFill>
                  <a:srgbClr val="002060"/>
                </a:solidFill>
              </a:rPr>
              <a:t>HashMap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428396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5. Должен быть метод перевести, который в качестве аргументов получает путь к файлу который надо переводить (</a:t>
            </a:r>
            <a:r>
              <a:rPr lang="ru-RU" sz="2000" dirty="0" err="1">
                <a:solidFill>
                  <a:srgbClr val="002060"/>
                </a:solidFill>
              </a:rPr>
              <a:t>String</a:t>
            </a:r>
            <a:r>
              <a:rPr lang="ru-RU" sz="2000" dirty="0">
                <a:solidFill>
                  <a:srgbClr val="002060"/>
                </a:solidFill>
              </a:rPr>
              <a:t>) и словарь который использовать (</a:t>
            </a:r>
            <a:r>
              <a:rPr lang="ru-RU" sz="2000" dirty="0" err="1">
                <a:solidFill>
                  <a:srgbClr val="002060"/>
                </a:solidFill>
              </a:rPr>
              <a:t>HashMap</a:t>
            </a:r>
            <a:r>
              <a:rPr lang="ru-RU" sz="2000" dirty="0">
                <a:solidFill>
                  <a:srgbClr val="002060"/>
                </a:solidFill>
              </a:rPr>
              <a:t>). </a:t>
            </a:r>
            <a:r>
              <a:rPr lang="ru-RU" sz="2000" dirty="0">
                <a:solidFill>
                  <a:srgbClr val="7030A0"/>
                </a:solidFill>
              </a:rPr>
              <a:t>+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6. Реализовать проверку на доступность заданных символов, если язык или направление отсутствует кинуть </a:t>
            </a:r>
            <a:r>
              <a:rPr lang="ru-RU" sz="2000" dirty="0" err="1">
                <a:solidFill>
                  <a:srgbClr val="002060"/>
                </a:solidFill>
              </a:rPr>
              <a:t>эксепшин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7030A0"/>
                </a:solidFill>
              </a:rPr>
              <a:t>+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7. Вывести текст итога в консоль перед пользователем . </a:t>
            </a:r>
            <a:r>
              <a:rPr lang="ru-RU" sz="2000" dirty="0">
                <a:solidFill>
                  <a:srgbClr val="7030A0"/>
                </a:solidFill>
              </a:rPr>
              <a:t>+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25752"/>
            <a:ext cx="315349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773" y="-243408"/>
            <a:ext cx="7344816" cy="1224136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Игровой процесс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7992888" cy="2304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Игрок кликает по загоревшемуся красным цветом компьютеру (это значит, что произошла вирусная атака), на экране появляется комбинация, которую необходимо напечатать на клавиатуре. При правильном вводе комбинации игрок побеждает вирус и компьютер загорается зеленым цветом.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 выполнения задачи дается время, зависящее от сложности уровня. Цель игры – вылечить все компьютеры, допуская при этом как можно меньше ошибок.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0716" y="6197007"/>
            <a:ext cx="203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Главное меню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r="-880"/>
          <a:stretch/>
        </p:blipFill>
        <p:spPr>
          <a:xfrm>
            <a:off x="1666543" y="3041303"/>
            <a:ext cx="5713790" cy="3170204"/>
          </a:xfrm>
        </p:spPr>
      </p:pic>
      <p:sp>
        <p:nvSpPr>
          <p:cNvPr id="9" name="TextBox 8"/>
          <p:cNvSpPr txBox="1"/>
          <p:nvPr/>
        </p:nvSpPr>
        <p:spPr>
          <a:xfrm>
            <a:off x="3902114" y="4306488"/>
            <a:ext cx="1224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75000"/>
                  </a:schemeClr>
                </a:solidFill>
              </a:rPr>
              <a:t>Instructions</a:t>
            </a:r>
            <a:endParaRPr lang="ru-RU" sz="105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0824" y="4614682"/>
            <a:ext cx="385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out</a:t>
            </a:r>
            <a:endParaRPr lang="ru-RU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772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Тема Office</vt:lpstr>
      <vt:lpstr>Z</vt:lpstr>
      <vt:lpstr>Техническая информация</vt:lpstr>
      <vt:lpstr>Почему мы выбрали именно эту игру?</vt:lpstr>
      <vt:lpstr>   Цели и задачи    </vt:lpstr>
      <vt:lpstr>Актуальность проекта</vt:lpstr>
      <vt:lpstr>Целевая аудитория</vt:lpstr>
      <vt:lpstr>Процесс создания</vt:lpstr>
      <vt:lpstr>Разработка</vt:lpstr>
      <vt:lpstr>Игровой процесс</vt:lpstr>
      <vt:lpstr>Игровой процесс</vt:lpstr>
      <vt:lpstr>Уровни игры</vt:lpstr>
      <vt:lpstr>Игровой процесс</vt:lpstr>
      <vt:lpstr>Аналог </vt:lpstr>
      <vt:lpstr>Наша команда</vt:lpstr>
      <vt:lpstr>Наша команда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Кириченко Владислав Александрович</cp:lastModifiedBy>
  <cp:revision>1270</cp:revision>
  <dcterms:created xsi:type="dcterms:W3CDTF">2018-02-25T09:09:03Z</dcterms:created>
  <dcterms:modified xsi:type="dcterms:W3CDTF">2022-06-20T14:36:30Z</dcterms:modified>
</cp:coreProperties>
</file>