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6" r:id="rId9"/>
    <p:sldId id="267" r:id="rId10"/>
    <p:sldId id="268" r:id="rId11"/>
    <p:sldId id="269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2950" autoAdjust="0"/>
  </p:normalViewPr>
  <p:slideViewPr>
    <p:cSldViewPr snapToGrid="0" snapToObjects="1">
      <p:cViewPr varScale="1">
        <p:scale>
          <a:sx n="67" d="100"/>
          <a:sy n="67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городам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C5E-6B48-BC48-7BFE4D7B48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C5E-6B48-BC48-7BFE4D7B48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C5E-6B48-BC48-7BFE4D7B48D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Екатеринбург</c:v>
                </c:pt>
                <c:pt idx="1">
                  <c:v>Санкт - Петербург</c:v>
                </c:pt>
                <c:pt idx="2">
                  <c:v>Москва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24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5E-6B48-BC48-7BFE4D7B48D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06013922172778"/>
          <c:y val="0.32949858681214378"/>
          <c:w val="0.34005097188938338"/>
          <c:h val="0.3324068897841985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4907289251073235"/>
          <c:y val="9.7591721898072095E-2"/>
          <c:w val="0.51094946742306135"/>
          <c:h val="0.77522158651031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Разработчик мобильных приложений</c:v>
                </c:pt>
                <c:pt idx="1">
                  <c:v>Тестировщик ПО</c:v>
                </c:pt>
                <c:pt idx="2">
                  <c:v>Разработчик компьютерных игр</c:v>
                </c:pt>
                <c:pt idx="3">
                  <c:v>Системный администратор</c:v>
                </c:pt>
                <c:pt idx="4">
                  <c:v>Разработчик веб-приложений</c:v>
                </c:pt>
                <c:pt idx="5">
                  <c:v>Дизайнер-визуализатор (дизайнер 3D)</c:v>
                </c:pt>
                <c:pt idx="6">
                  <c:v>Администратор базы данных</c:v>
                </c:pt>
                <c:pt idx="7">
                  <c:v>Менеджер программных продуктов</c:v>
                </c:pt>
                <c:pt idx="8">
                  <c:v>Разработчик desktop-приложений</c:v>
                </c:pt>
                <c:pt idx="9">
                  <c:v>Инженер по сопровождению ПО</c:v>
                </c:pt>
                <c:pt idx="10">
                  <c:v>Архитектор информационных систем</c:v>
                </c:pt>
                <c:pt idx="11">
                  <c:v>UX/UI-дизайнер</c:v>
                </c:pt>
                <c:pt idx="12">
                  <c:v>Data Scientist</c:v>
                </c:pt>
                <c:pt idx="13">
                  <c:v>Технический писатель</c:v>
                </c:pt>
                <c:pt idx="14">
                  <c:v>SMM-менеджер</c:v>
                </c:pt>
                <c:pt idx="15">
                  <c:v>SEO-специалист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13</c:v>
                </c:pt>
                <c:pt idx="5">
                  <c:v>21</c:v>
                </c:pt>
                <c:pt idx="6">
                  <c:v>25</c:v>
                </c:pt>
                <c:pt idx="7">
                  <c:v>30</c:v>
                </c:pt>
                <c:pt idx="8">
                  <c:v>42</c:v>
                </c:pt>
                <c:pt idx="9">
                  <c:v>44</c:v>
                </c:pt>
                <c:pt idx="10">
                  <c:v>52</c:v>
                </c:pt>
                <c:pt idx="11">
                  <c:v>102</c:v>
                </c:pt>
                <c:pt idx="12">
                  <c:v>105</c:v>
                </c:pt>
                <c:pt idx="13">
                  <c:v>125</c:v>
                </c:pt>
                <c:pt idx="14">
                  <c:v>134</c:v>
                </c:pt>
                <c:pt idx="15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6A-4330-AE61-687748236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381111375"/>
        <c:axId val="1379430031"/>
      </c:barChart>
      <c:catAx>
        <c:axId val="138111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9430031"/>
        <c:crosses val="autoZero"/>
        <c:auto val="1"/>
        <c:lblAlgn val="ctr"/>
        <c:lblOffset val="100"/>
        <c:noMultiLvlLbl val="0"/>
      </c:catAx>
      <c:valAx>
        <c:axId val="1379430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1111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086083446320216"/>
          <c:y val="0.89894647411805984"/>
          <c:w val="0.14083780575908503"/>
          <c:h val="7.2371210346493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6C-F441-9CD9-1F44EB2A329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6C-F441-9CD9-1F44EB2A329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6C-F441-9CD9-1F44EB2A329E}"/>
              </c:ext>
            </c:extLst>
          </c:dPt>
          <c:dLbls>
            <c:dLbl>
              <c:idx val="0"/>
              <c:layout>
                <c:manualLayout>
                  <c:x val="1.5732629775444738E-2"/>
                  <c:y val="-7.7927650348054321E-3"/>
                </c:manualLayout>
              </c:layout>
              <c:tx>
                <c:rich>
                  <a:bodyPr/>
                  <a:lstStyle/>
                  <a:p>
                    <a:fld id="{0BDC595A-2989-4603-A185-8C411C7CB034}" type="PERCENTAGE">
                      <a:rPr lang="en-US" sz="240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6C-F441-9CD9-1F44EB2A329E}"/>
                </c:ext>
              </c:extLst>
            </c:dLbl>
            <c:dLbl>
              <c:idx val="1"/>
              <c:layout>
                <c:manualLayout>
                  <c:x val="-5.6816036016331291E-2"/>
                  <c:y val="-1.127619917075583E-2"/>
                </c:manualLayout>
              </c:layout>
              <c:tx>
                <c:rich>
                  <a:bodyPr/>
                  <a:lstStyle/>
                  <a:p>
                    <a:fld id="{D2E38729-8B0F-43F2-9F06-2DAEF07F3EE8}" type="PERCENTAGE">
                      <a:rPr lang="en-US" sz="240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6C-F441-9CD9-1F44EB2A329E}"/>
                </c:ext>
              </c:extLst>
            </c:dLbl>
            <c:dLbl>
              <c:idx val="2"/>
              <c:layout>
                <c:manualLayout>
                  <c:x val="-5.7166447944006958E-2"/>
                  <c:y val="-1.3207044771577467E-4"/>
                </c:manualLayout>
              </c:layout>
              <c:tx>
                <c:rich>
                  <a:bodyPr/>
                  <a:lstStyle/>
                  <a:p>
                    <a:fld id="{F65EC054-8049-420F-8FA0-49D787B701C9}" type="PERCENTAGE">
                      <a:rPr lang="en-US" sz="240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6C-F441-9CD9-1F44EB2A3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нравится самому выбирать все предметы и курсы для изучения</c:v>
                </c:pt>
                <c:pt idx="1">
                  <c:v>Хотелось бы выбирать некоторую часть курсов из учебного плана</c:v>
                </c:pt>
                <c:pt idx="2">
                  <c:v>Нет, гораздо удобнее заниматься по готовой учебной программе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</c:v>
                </c:pt>
                <c:pt idx="1">
                  <c:v>105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6C-F441-9CD9-1F44EB2A3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 anchor="ctr"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1C470-1D18-4058-9C12-73276D61743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01B2504-FD6A-4E42-8743-B8A977DC8DD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Провести опрос среди первокурсников (09 направления ИРИТ-РТФ)</a:t>
          </a:r>
          <a:endParaRPr lang="en-US"/>
        </a:p>
      </dgm:t>
    </dgm:pt>
    <dgm:pt modelId="{0B39E49B-639F-4290-849C-7D5CB05EFD9B}" type="parTrans" cxnId="{6CBF8440-AE22-4600-8D59-0BA4E1F8C912}">
      <dgm:prSet/>
      <dgm:spPr/>
      <dgm:t>
        <a:bodyPr/>
        <a:lstStyle/>
        <a:p>
          <a:endParaRPr lang="en-US"/>
        </a:p>
      </dgm:t>
    </dgm:pt>
    <dgm:pt modelId="{7AA86BD4-CF13-4B3C-B4FE-281146F3B1DD}" type="sibTrans" cxnId="{6CBF8440-AE22-4600-8D59-0BA4E1F8C912}">
      <dgm:prSet/>
      <dgm:spPr/>
      <dgm:t>
        <a:bodyPr/>
        <a:lstStyle/>
        <a:p>
          <a:endParaRPr lang="en-US"/>
        </a:p>
      </dgm:t>
    </dgm:pt>
    <dgm:pt modelId="{05284A43-D178-47A7-8348-16A8C743898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Проанализировать статистику сайта «Абитуриент ИРИТ-РТФ» на 2019 год</a:t>
          </a:r>
          <a:endParaRPr lang="en-US"/>
        </a:p>
      </dgm:t>
    </dgm:pt>
    <dgm:pt modelId="{16C81133-585D-4F4C-8777-B08EC1B724A8}" type="parTrans" cxnId="{AE53A0D2-D8EE-446F-A0DF-CFE35A1F3C49}">
      <dgm:prSet/>
      <dgm:spPr/>
      <dgm:t>
        <a:bodyPr/>
        <a:lstStyle/>
        <a:p>
          <a:endParaRPr lang="en-US"/>
        </a:p>
      </dgm:t>
    </dgm:pt>
    <dgm:pt modelId="{5D515D01-DA7B-4A0E-80E5-A474E67DB82B}" type="sibTrans" cxnId="{AE53A0D2-D8EE-446F-A0DF-CFE35A1F3C49}">
      <dgm:prSet/>
      <dgm:spPr/>
      <dgm:t>
        <a:bodyPr/>
        <a:lstStyle/>
        <a:p>
          <a:endParaRPr lang="en-US"/>
        </a:p>
      </dgm:t>
    </dgm:pt>
    <dgm:pt modelId="{949D1581-2FF9-43B5-BFF4-B96DB50B020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Проанализировать сайты ВУЗов – конкурентов</a:t>
          </a:r>
          <a:endParaRPr lang="en-US"/>
        </a:p>
      </dgm:t>
    </dgm:pt>
    <dgm:pt modelId="{29BD3473-1A3F-49E4-9164-387B9EFEA97B}" type="parTrans" cxnId="{99436F01-6001-45CF-A2E4-5C9112F9BB37}">
      <dgm:prSet/>
      <dgm:spPr/>
      <dgm:t>
        <a:bodyPr/>
        <a:lstStyle/>
        <a:p>
          <a:endParaRPr lang="en-US"/>
        </a:p>
      </dgm:t>
    </dgm:pt>
    <dgm:pt modelId="{12B95714-6DCD-4621-AAB2-8A13C0DBA574}" type="sibTrans" cxnId="{99436F01-6001-45CF-A2E4-5C9112F9BB37}">
      <dgm:prSet/>
      <dgm:spPr/>
      <dgm:t>
        <a:bodyPr/>
        <a:lstStyle/>
        <a:p>
          <a:endParaRPr lang="en-US"/>
        </a:p>
      </dgm:t>
    </dgm:pt>
    <dgm:pt modelId="{C82B40BE-85C0-47E1-8706-9B0B85D1E57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Изучить контент, который располагается на страницах направлений</a:t>
          </a:r>
          <a:endParaRPr lang="en-US"/>
        </a:p>
      </dgm:t>
    </dgm:pt>
    <dgm:pt modelId="{E2562872-AFA5-4217-AC1B-CD0DB16D5D52}" type="parTrans" cxnId="{E95C3E65-7ED1-4631-A904-877ED3AF9B5E}">
      <dgm:prSet/>
      <dgm:spPr/>
      <dgm:t>
        <a:bodyPr/>
        <a:lstStyle/>
        <a:p>
          <a:endParaRPr lang="en-US"/>
        </a:p>
      </dgm:t>
    </dgm:pt>
    <dgm:pt modelId="{120D7E6B-067E-4E8B-92F2-CC70C1F7151E}" type="sibTrans" cxnId="{E95C3E65-7ED1-4631-A904-877ED3AF9B5E}">
      <dgm:prSet/>
      <dgm:spPr/>
      <dgm:t>
        <a:bodyPr/>
        <a:lstStyle/>
        <a:p>
          <a:endParaRPr lang="en-US"/>
        </a:p>
      </dgm:t>
    </dgm:pt>
    <dgm:pt modelId="{99058890-1859-422C-9B0E-26C5C7CCAFEB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Сделать макеты по полученной обратной связи и собранной аналитике</a:t>
          </a:r>
          <a:endParaRPr lang="en-US"/>
        </a:p>
      </dgm:t>
    </dgm:pt>
    <dgm:pt modelId="{3B959987-4EF2-4C53-8F80-9BC329D5F5FB}" type="parTrans" cxnId="{7B051B47-FC8B-4742-AF04-FBD881411EB7}">
      <dgm:prSet/>
      <dgm:spPr/>
      <dgm:t>
        <a:bodyPr/>
        <a:lstStyle/>
        <a:p>
          <a:endParaRPr lang="en-US"/>
        </a:p>
      </dgm:t>
    </dgm:pt>
    <dgm:pt modelId="{7048EC0E-680E-48A6-9477-29D471A0EA14}" type="sibTrans" cxnId="{7B051B47-FC8B-4742-AF04-FBD881411EB7}">
      <dgm:prSet/>
      <dgm:spPr/>
      <dgm:t>
        <a:bodyPr/>
        <a:lstStyle/>
        <a:p>
          <a:endParaRPr lang="en-US"/>
        </a:p>
      </dgm:t>
    </dgm:pt>
    <dgm:pt modelId="{8F0AC0EE-ADE0-4EE1-910A-5293E1AFB19D}" type="pres">
      <dgm:prSet presAssocID="{81F1C470-1D18-4058-9C12-73276D617433}" presName="root" presStyleCnt="0">
        <dgm:presLayoutVars>
          <dgm:dir/>
          <dgm:resizeHandles val="exact"/>
        </dgm:presLayoutVars>
      </dgm:prSet>
      <dgm:spPr/>
    </dgm:pt>
    <dgm:pt modelId="{EC9D79AD-0071-4D14-AF29-8524B00809DE}" type="pres">
      <dgm:prSet presAssocID="{001B2504-FD6A-4E42-8743-B8A977DC8DD0}" presName="compNode" presStyleCnt="0"/>
      <dgm:spPr/>
    </dgm:pt>
    <dgm:pt modelId="{E04D40D7-B061-4FA2-93AF-2064D96BC497}" type="pres">
      <dgm:prSet presAssocID="{001B2504-FD6A-4E42-8743-B8A977DC8DD0}" presName="bgRect" presStyleLbl="bgShp" presStyleIdx="0" presStyleCnt="4"/>
      <dgm:spPr/>
    </dgm:pt>
    <dgm:pt modelId="{A127F983-AE7A-4AA5-A1C2-2FDFBDCBB6E1}" type="pres">
      <dgm:prSet presAssocID="{001B2504-FD6A-4E42-8743-B8A977DC8DD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DE6E7C8A-FA6A-478E-86AD-1045A64C4A4C}" type="pres">
      <dgm:prSet presAssocID="{001B2504-FD6A-4E42-8743-B8A977DC8DD0}" presName="spaceRect" presStyleCnt="0"/>
      <dgm:spPr/>
    </dgm:pt>
    <dgm:pt modelId="{67EE7EFB-4976-4C22-B02F-81208E491ABD}" type="pres">
      <dgm:prSet presAssocID="{001B2504-FD6A-4E42-8743-B8A977DC8DD0}" presName="parTx" presStyleLbl="revTx" presStyleIdx="0" presStyleCnt="5">
        <dgm:presLayoutVars>
          <dgm:chMax val="0"/>
          <dgm:chPref val="0"/>
        </dgm:presLayoutVars>
      </dgm:prSet>
      <dgm:spPr/>
    </dgm:pt>
    <dgm:pt modelId="{D3B3383E-7DB4-4B1F-86A5-F1D00521778B}" type="pres">
      <dgm:prSet presAssocID="{7AA86BD4-CF13-4B3C-B4FE-281146F3B1DD}" presName="sibTrans" presStyleCnt="0"/>
      <dgm:spPr/>
    </dgm:pt>
    <dgm:pt modelId="{8F3840C8-A0EA-4553-B13F-F40A3D4F0DE4}" type="pres">
      <dgm:prSet presAssocID="{05284A43-D178-47A7-8348-16A8C7438980}" presName="compNode" presStyleCnt="0"/>
      <dgm:spPr/>
    </dgm:pt>
    <dgm:pt modelId="{ECD00727-254A-427C-96EC-0776C66933CF}" type="pres">
      <dgm:prSet presAssocID="{05284A43-D178-47A7-8348-16A8C7438980}" presName="bgRect" presStyleLbl="bgShp" presStyleIdx="1" presStyleCnt="4"/>
      <dgm:spPr/>
    </dgm:pt>
    <dgm:pt modelId="{E5B82266-97F1-4917-ABE5-6EC97C21F6A8}" type="pres">
      <dgm:prSet presAssocID="{05284A43-D178-47A7-8348-16A8C743898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3180A13-D7DF-474E-BDF7-214592E763E6}" type="pres">
      <dgm:prSet presAssocID="{05284A43-D178-47A7-8348-16A8C7438980}" presName="spaceRect" presStyleCnt="0"/>
      <dgm:spPr/>
    </dgm:pt>
    <dgm:pt modelId="{EB44CDCA-9A72-42A5-82AC-5DE9B03655C0}" type="pres">
      <dgm:prSet presAssocID="{05284A43-D178-47A7-8348-16A8C7438980}" presName="parTx" presStyleLbl="revTx" presStyleIdx="1" presStyleCnt="5">
        <dgm:presLayoutVars>
          <dgm:chMax val="0"/>
          <dgm:chPref val="0"/>
        </dgm:presLayoutVars>
      </dgm:prSet>
      <dgm:spPr/>
    </dgm:pt>
    <dgm:pt modelId="{3B86D84C-A9E2-4F6D-964B-3B45016D5203}" type="pres">
      <dgm:prSet presAssocID="{5D515D01-DA7B-4A0E-80E5-A474E67DB82B}" presName="sibTrans" presStyleCnt="0"/>
      <dgm:spPr/>
    </dgm:pt>
    <dgm:pt modelId="{647463B7-2D3C-4B2C-A16E-FD8118317E74}" type="pres">
      <dgm:prSet presAssocID="{949D1581-2FF9-43B5-BFF4-B96DB50B0203}" presName="compNode" presStyleCnt="0"/>
      <dgm:spPr/>
    </dgm:pt>
    <dgm:pt modelId="{428F44E8-0F30-425D-B073-147222F4FC1C}" type="pres">
      <dgm:prSet presAssocID="{949D1581-2FF9-43B5-BFF4-B96DB50B0203}" presName="bgRect" presStyleLbl="bgShp" presStyleIdx="2" presStyleCnt="4"/>
      <dgm:spPr/>
    </dgm:pt>
    <dgm:pt modelId="{93772F37-A1F1-4ECB-865A-AB8EE34089BF}" type="pres">
      <dgm:prSet presAssocID="{949D1581-2FF9-43B5-BFF4-B96DB50B020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A311994-8F59-4E1A-B164-3682EFAF3127}" type="pres">
      <dgm:prSet presAssocID="{949D1581-2FF9-43B5-BFF4-B96DB50B0203}" presName="spaceRect" presStyleCnt="0"/>
      <dgm:spPr/>
    </dgm:pt>
    <dgm:pt modelId="{38BE1C38-0A6E-4239-92F1-8133EA1722A9}" type="pres">
      <dgm:prSet presAssocID="{949D1581-2FF9-43B5-BFF4-B96DB50B0203}" presName="parTx" presStyleLbl="revTx" presStyleIdx="2" presStyleCnt="5">
        <dgm:presLayoutVars>
          <dgm:chMax val="0"/>
          <dgm:chPref val="0"/>
        </dgm:presLayoutVars>
      </dgm:prSet>
      <dgm:spPr/>
    </dgm:pt>
    <dgm:pt modelId="{75AD3F94-1AC2-438D-B418-9B97C63C9FE7}" type="pres">
      <dgm:prSet presAssocID="{949D1581-2FF9-43B5-BFF4-B96DB50B0203}" presName="desTx" presStyleLbl="revTx" presStyleIdx="3" presStyleCnt="5">
        <dgm:presLayoutVars/>
      </dgm:prSet>
      <dgm:spPr/>
    </dgm:pt>
    <dgm:pt modelId="{D2AE63BD-028B-45A5-BBBD-667D3057426D}" type="pres">
      <dgm:prSet presAssocID="{12B95714-6DCD-4621-AAB2-8A13C0DBA574}" presName="sibTrans" presStyleCnt="0"/>
      <dgm:spPr/>
    </dgm:pt>
    <dgm:pt modelId="{C7BD801E-E2B2-4652-A651-E3287CD0668E}" type="pres">
      <dgm:prSet presAssocID="{99058890-1859-422C-9B0E-26C5C7CCAFEB}" presName="compNode" presStyleCnt="0"/>
      <dgm:spPr/>
    </dgm:pt>
    <dgm:pt modelId="{0DCB75F3-FA41-4DB5-B671-4FAACB8CAED1}" type="pres">
      <dgm:prSet presAssocID="{99058890-1859-422C-9B0E-26C5C7CCAFEB}" presName="bgRect" presStyleLbl="bgShp" presStyleIdx="3" presStyleCnt="4"/>
      <dgm:spPr/>
    </dgm:pt>
    <dgm:pt modelId="{4F398706-0472-4D95-B19B-E4DDFBF5CFCA}" type="pres">
      <dgm:prSet presAssocID="{99058890-1859-422C-9B0E-26C5C7CCAFE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mono"/>
        </a:ext>
      </dgm:extLst>
    </dgm:pt>
    <dgm:pt modelId="{CC3B0CF7-AF02-4C3F-87F6-0BA66C36E153}" type="pres">
      <dgm:prSet presAssocID="{99058890-1859-422C-9B0E-26C5C7CCAFEB}" presName="spaceRect" presStyleCnt="0"/>
      <dgm:spPr/>
    </dgm:pt>
    <dgm:pt modelId="{EC08A826-6A0D-4A8E-BF44-72DEAEA7621B}" type="pres">
      <dgm:prSet presAssocID="{99058890-1859-422C-9B0E-26C5C7CCAFE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9436F01-6001-45CF-A2E4-5C9112F9BB37}" srcId="{81F1C470-1D18-4058-9C12-73276D617433}" destId="{949D1581-2FF9-43B5-BFF4-B96DB50B0203}" srcOrd="2" destOrd="0" parTransId="{29BD3473-1A3F-49E4-9164-387B9EFEA97B}" sibTransId="{12B95714-6DCD-4621-AAB2-8A13C0DBA574}"/>
    <dgm:cxn modelId="{5F1DC82D-BF13-4297-8052-ECA57A56066D}" type="presOf" srcId="{05284A43-D178-47A7-8348-16A8C7438980}" destId="{EB44CDCA-9A72-42A5-82AC-5DE9B03655C0}" srcOrd="0" destOrd="0" presId="urn:microsoft.com/office/officeart/2018/2/layout/IconVerticalSolidList"/>
    <dgm:cxn modelId="{6CBF8440-AE22-4600-8D59-0BA4E1F8C912}" srcId="{81F1C470-1D18-4058-9C12-73276D617433}" destId="{001B2504-FD6A-4E42-8743-B8A977DC8DD0}" srcOrd="0" destOrd="0" parTransId="{0B39E49B-639F-4290-849C-7D5CB05EFD9B}" sibTransId="{7AA86BD4-CF13-4B3C-B4FE-281146F3B1DD}"/>
    <dgm:cxn modelId="{E95C3E65-7ED1-4631-A904-877ED3AF9B5E}" srcId="{949D1581-2FF9-43B5-BFF4-B96DB50B0203}" destId="{C82B40BE-85C0-47E1-8706-9B0B85D1E572}" srcOrd="0" destOrd="0" parTransId="{E2562872-AFA5-4217-AC1B-CD0DB16D5D52}" sibTransId="{120D7E6B-067E-4E8B-92F2-CC70C1F7151E}"/>
    <dgm:cxn modelId="{7B051B47-FC8B-4742-AF04-FBD881411EB7}" srcId="{81F1C470-1D18-4058-9C12-73276D617433}" destId="{99058890-1859-422C-9B0E-26C5C7CCAFEB}" srcOrd="3" destOrd="0" parTransId="{3B959987-4EF2-4C53-8F80-9BC329D5F5FB}" sibTransId="{7048EC0E-680E-48A6-9477-29D471A0EA14}"/>
    <dgm:cxn modelId="{9751D895-91DF-4A60-9A75-C36EFA374EB8}" type="presOf" srcId="{949D1581-2FF9-43B5-BFF4-B96DB50B0203}" destId="{38BE1C38-0A6E-4239-92F1-8133EA1722A9}" srcOrd="0" destOrd="0" presId="urn:microsoft.com/office/officeart/2018/2/layout/IconVerticalSolidList"/>
    <dgm:cxn modelId="{840847BE-2B68-4B6D-B61E-8C2FF046D0CE}" type="presOf" srcId="{81F1C470-1D18-4058-9C12-73276D617433}" destId="{8F0AC0EE-ADE0-4EE1-910A-5293E1AFB19D}" srcOrd="0" destOrd="0" presId="urn:microsoft.com/office/officeart/2018/2/layout/IconVerticalSolidList"/>
    <dgm:cxn modelId="{27D2C8C8-3608-4B72-9B80-3A25CB958B6D}" type="presOf" srcId="{C82B40BE-85C0-47E1-8706-9B0B85D1E572}" destId="{75AD3F94-1AC2-438D-B418-9B97C63C9FE7}" srcOrd="0" destOrd="0" presId="urn:microsoft.com/office/officeart/2018/2/layout/IconVerticalSolidList"/>
    <dgm:cxn modelId="{AE53A0D2-D8EE-446F-A0DF-CFE35A1F3C49}" srcId="{81F1C470-1D18-4058-9C12-73276D617433}" destId="{05284A43-D178-47A7-8348-16A8C7438980}" srcOrd="1" destOrd="0" parTransId="{16C81133-585D-4F4C-8777-B08EC1B724A8}" sibTransId="{5D515D01-DA7B-4A0E-80E5-A474E67DB82B}"/>
    <dgm:cxn modelId="{316A4DF7-F18D-498E-9384-D9DAA307D9D1}" type="presOf" srcId="{99058890-1859-422C-9B0E-26C5C7CCAFEB}" destId="{EC08A826-6A0D-4A8E-BF44-72DEAEA7621B}" srcOrd="0" destOrd="0" presId="urn:microsoft.com/office/officeart/2018/2/layout/IconVerticalSolidList"/>
    <dgm:cxn modelId="{FD211EF9-E38C-485A-ADDC-B405D19D614B}" type="presOf" srcId="{001B2504-FD6A-4E42-8743-B8A977DC8DD0}" destId="{67EE7EFB-4976-4C22-B02F-81208E491ABD}" srcOrd="0" destOrd="0" presId="urn:microsoft.com/office/officeart/2018/2/layout/IconVerticalSolidList"/>
    <dgm:cxn modelId="{DC9FC1B8-3EB8-4F58-A60B-A5031D04F900}" type="presParOf" srcId="{8F0AC0EE-ADE0-4EE1-910A-5293E1AFB19D}" destId="{EC9D79AD-0071-4D14-AF29-8524B00809DE}" srcOrd="0" destOrd="0" presId="urn:microsoft.com/office/officeart/2018/2/layout/IconVerticalSolidList"/>
    <dgm:cxn modelId="{E7384590-DDB3-467C-8C3C-F68E6B6A0B1F}" type="presParOf" srcId="{EC9D79AD-0071-4D14-AF29-8524B00809DE}" destId="{E04D40D7-B061-4FA2-93AF-2064D96BC497}" srcOrd="0" destOrd="0" presId="urn:microsoft.com/office/officeart/2018/2/layout/IconVerticalSolidList"/>
    <dgm:cxn modelId="{B9197E99-1099-433E-8585-2106E0CBC35C}" type="presParOf" srcId="{EC9D79AD-0071-4D14-AF29-8524B00809DE}" destId="{A127F983-AE7A-4AA5-A1C2-2FDFBDCBB6E1}" srcOrd="1" destOrd="0" presId="urn:microsoft.com/office/officeart/2018/2/layout/IconVerticalSolidList"/>
    <dgm:cxn modelId="{AD41D145-FD3F-43B1-BD42-2320AFAFE95E}" type="presParOf" srcId="{EC9D79AD-0071-4D14-AF29-8524B00809DE}" destId="{DE6E7C8A-FA6A-478E-86AD-1045A64C4A4C}" srcOrd="2" destOrd="0" presId="urn:microsoft.com/office/officeart/2018/2/layout/IconVerticalSolidList"/>
    <dgm:cxn modelId="{BFB5A2D2-90C6-4A0E-BDDD-11862312965A}" type="presParOf" srcId="{EC9D79AD-0071-4D14-AF29-8524B00809DE}" destId="{67EE7EFB-4976-4C22-B02F-81208E491ABD}" srcOrd="3" destOrd="0" presId="urn:microsoft.com/office/officeart/2018/2/layout/IconVerticalSolidList"/>
    <dgm:cxn modelId="{2B1A4E12-5B9B-4CB2-8809-1F2792F19869}" type="presParOf" srcId="{8F0AC0EE-ADE0-4EE1-910A-5293E1AFB19D}" destId="{D3B3383E-7DB4-4B1F-86A5-F1D00521778B}" srcOrd="1" destOrd="0" presId="urn:microsoft.com/office/officeart/2018/2/layout/IconVerticalSolidList"/>
    <dgm:cxn modelId="{245FB720-3652-4B41-BD36-64AA180D9F25}" type="presParOf" srcId="{8F0AC0EE-ADE0-4EE1-910A-5293E1AFB19D}" destId="{8F3840C8-A0EA-4553-B13F-F40A3D4F0DE4}" srcOrd="2" destOrd="0" presId="urn:microsoft.com/office/officeart/2018/2/layout/IconVerticalSolidList"/>
    <dgm:cxn modelId="{CDAFFE6A-1D4A-45F2-AD5A-531C782B9F8B}" type="presParOf" srcId="{8F3840C8-A0EA-4553-B13F-F40A3D4F0DE4}" destId="{ECD00727-254A-427C-96EC-0776C66933CF}" srcOrd="0" destOrd="0" presId="urn:microsoft.com/office/officeart/2018/2/layout/IconVerticalSolidList"/>
    <dgm:cxn modelId="{AD0AA2EA-7055-463B-B61D-13F3A3E2C6F3}" type="presParOf" srcId="{8F3840C8-A0EA-4553-B13F-F40A3D4F0DE4}" destId="{E5B82266-97F1-4917-ABE5-6EC97C21F6A8}" srcOrd="1" destOrd="0" presId="urn:microsoft.com/office/officeart/2018/2/layout/IconVerticalSolidList"/>
    <dgm:cxn modelId="{4C541949-879C-4143-A3AD-BB019960DC50}" type="presParOf" srcId="{8F3840C8-A0EA-4553-B13F-F40A3D4F0DE4}" destId="{23180A13-D7DF-474E-BDF7-214592E763E6}" srcOrd="2" destOrd="0" presId="urn:microsoft.com/office/officeart/2018/2/layout/IconVerticalSolidList"/>
    <dgm:cxn modelId="{4D663AB6-201E-4473-A597-BC1C8E8BE83B}" type="presParOf" srcId="{8F3840C8-A0EA-4553-B13F-F40A3D4F0DE4}" destId="{EB44CDCA-9A72-42A5-82AC-5DE9B03655C0}" srcOrd="3" destOrd="0" presId="urn:microsoft.com/office/officeart/2018/2/layout/IconVerticalSolidList"/>
    <dgm:cxn modelId="{26477FC6-E632-4E0E-B742-D9B4F2311CB2}" type="presParOf" srcId="{8F0AC0EE-ADE0-4EE1-910A-5293E1AFB19D}" destId="{3B86D84C-A9E2-4F6D-964B-3B45016D5203}" srcOrd="3" destOrd="0" presId="urn:microsoft.com/office/officeart/2018/2/layout/IconVerticalSolidList"/>
    <dgm:cxn modelId="{7F1FB93F-70EA-4DBD-ADB3-97AA22741AF8}" type="presParOf" srcId="{8F0AC0EE-ADE0-4EE1-910A-5293E1AFB19D}" destId="{647463B7-2D3C-4B2C-A16E-FD8118317E74}" srcOrd="4" destOrd="0" presId="urn:microsoft.com/office/officeart/2018/2/layout/IconVerticalSolidList"/>
    <dgm:cxn modelId="{C4FA0638-C1F4-40AA-A636-E71E0C3BF47F}" type="presParOf" srcId="{647463B7-2D3C-4B2C-A16E-FD8118317E74}" destId="{428F44E8-0F30-425D-B073-147222F4FC1C}" srcOrd="0" destOrd="0" presId="urn:microsoft.com/office/officeart/2018/2/layout/IconVerticalSolidList"/>
    <dgm:cxn modelId="{445E751C-55A9-449E-8B6D-617CB5117AF9}" type="presParOf" srcId="{647463B7-2D3C-4B2C-A16E-FD8118317E74}" destId="{93772F37-A1F1-4ECB-865A-AB8EE34089BF}" srcOrd="1" destOrd="0" presId="urn:microsoft.com/office/officeart/2018/2/layout/IconVerticalSolidList"/>
    <dgm:cxn modelId="{DA3AED1A-8A4E-4D57-A0CD-3F4FD1924D33}" type="presParOf" srcId="{647463B7-2D3C-4B2C-A16E-FD8118317E74}" destId="{AA311994-8F59-4E1A-B164-3682EFAF3127}" srcOrd="2" destOrd="0" presId="urn:microsoft.com/office/officeart/2018/2/layout/IconVerticalSolidList"/>
    <dgm:cxn modelId="{7B337886-BCFF-4DE5-90D9-3D2898326055}" type="presParOf" srcId="{647463B7-2D3C-4B2C-A16E-FD8118317E74}" destId="{38BE1C38-0A6E-4239-92F1-8133EA1722A9}" srcOrd="3" destOrd="0" presId="urn:microsoft.com/office/officeart/2018/2/layout/IconVerticalSolidList"/>
    <dgm:cxn modelId="{58791917-8C36-4BD6-B71E-9364066E7226}" type="presParOf" srcId="{647463B7-2D3C-4B2C-A16E-FD8118317E74}" destId="{75AD3F94-1AC2-438D-B418-9B97C63C9FE7}" srcOrd="4" destOrd="0" presId="urn:microsoft.com/office/officeart/2018/2/layout/IconVerticalSolidList"/>
    <dgm:cxn modelId="{C1FF2482-3FD1-413A-889D-8A81FB8B220D}" type="presParOf" srcId="{8F0AC0EE-ADE0-4EE1-910A-5293E1AFB19D}" destId="{D2AE63BD-028B-45A5-BBBD-667D3057426D}" srcOrd="5" destOrd="0" presId="urn:microsoft.com/office/officeart/2018/2/layout/IconVerticalSolidList"/>
    <dgm:cxn modelId="{BC08C39E-EBE3-4CB9-A281-5DE73907C4A2}" type="presParOf" srcId="{8F0AC0EE-ADE0-4EE1-910A-5293E1AFB19D}" destId="{C7BD801E-E2B2-4652-A651-E3287CD0668E}" srcOrd="6" destOrd="0" presId="urn:microsoft.com/office/officeart/2018/2/layout/IconVerticalSolidList"/>
    <dgm:cxn modelId="{4C742735-AC37-4322-BF96-D917F0082C9C}" type="presParOf" srcId="{C7BD801E-E2B2-4652-A651-E3287CD0668E}" destId="{0DCB75F3-FA41-4DB5-B671-4FAACB8CAED1}" srcOrd="0" destOrd="0" presId="urn:microsoft.com/office/officeart/2018/2/layout/IconVerticalSolidList"/>
    <dgm:cxn modelId="{C8718610-EED1-4C44-A994-EDCA1872AFF9}" type="presParOf" srcId="{C7BD801E-E2B2-4652-A651-E3287CD0668E}" destId="{4F398706-0472-4D95-B19B-E4DDFBF5CFCA}" srcOrd="1" destOrd="0" presId="urn:microsoft.com/office/officeart/2018/2/layout/IconVerticalSolidList"/>
    <dgm:cxn modelId="{EA4150D4-7859-43AE-8C9B-1AD2F656BC60}" type="presParOf" srcId="{C7BD801E-E2B2-4652-A651-E3287CD0668E}" destId="{CC3B0CF7-AF02-4C3F-87F6-0BA66C36E153}" srcOrd="2" destOrd="0" presId="urn:microsoft.com/office/officeart/2018/2/layout/IconVerticalSolidList"/>
    <dgm:cxn modelId="{3718D805-426D-47F3-AE35-EA074B6BB393}" type="presParOf" srcId="{C7BD801E-E2B2-4652-A651-E3287CD0668E}" destId="{EC08A826-6A0D-4A8E-BF44-72DEAEA762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D40D7-B061-4FA2-93AF-2064D96BC497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7F983-AE7A-4AA5-A1C2-2FDFBDCBB6E1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E7EFB-4976-4C22-B02F-81208E491ABD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Провести опрос среди первокурсников (09 направления ИРИТ-РТФ)</a:t>
          </a:r>
          <a:endParaRPr lang="en-US" sz="2000" kern="1200"/>
        </a:p>
      </dsp:txBody>
      <dsp:txXfrm>
        <a:off x="1429899" y="2442"/>
        <a:ext cx="5083704" cy="1238008"/>
      </dsp:txXfrm>
    </dsp:sp>
    <dsp:sp modelId="{ECD00727-254A-427C-96EC-0776C66933CF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82266-97F1-4917-ABE5-6EC97C21F6A8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4CDCA-9A72-42A5-82AC-5DE9B03655C0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Проанализировать статистику сайта «Абитуриент ИРИТ-РТФ» на 2019 год</a:t>
          </a:r>
          <a:endParaRPr lang="en-US" sz="2000" kern="1200"/>
        </a:p>
      </dsp:txBody>
      <dsp:txXfrm>
        <a:off x="1429899" y="1549953"/>
        <a:ext cx="5083704" cy="1238008"/>
      </dsp:txXfrm>
    </dsp:sp>
    <dsp:sp modelId="{428F44E8-0F30-425D-B073-147222F4FC1C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72F37-A1F1-4ECB-865A-AB8EE34089BF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E1C38-0A6E-4239-92F1-8133EA1722A9}">
      <dsp:nvSpPr>
        <dsp:cNvPr id="0" name=""/>
        <dsp:cNvSpPr/>
      </dsp:nvSpPr>
      <dsp:spPr>
        <a:xfrm>
          <a:off x="1429899" y="3097464"/>
          <a:ext cx="2931121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Проанализировать сайты ВУЗов – конкурентов</a:t>
          </a:r>
          <a:endParaRPr lang="en-US" sz="2000" kern="1200"/>
        </a:p>
      </dsp:txBody>
      <dsp:txXfrm>
        <a:off x="1429899" y="3097464"/>
        <a:ext cx="2931121" cy="1238008"/>
      </dsp:txXfrm>
    </dsp:sp>
    <dsp:sp modelId="{75AD3F94-1AC2-438D-B418-9B97C63C9FE7}">
      <dsp:nvSpPr>
        <dsp:cNvPr id="0" name=""/>
        <dsp:cNvSpPr/>
      </dsp:nvSpPr>
      <dsp:spPr>
        <a:xfrm>
          <a:off x="4361021" y="3097464"/>
          <a:ext cx="2152582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Изучить контент, который располагается на страницах направлений</a:t>
          </a:r>
          <a:endParaRPr lang="en-US" sz="1400" kern="1200"/>
        </a:p>
      </dsp:txBody>
      <dsp:txXfrm>
        <a:off x="4361021" y="3097464"/>
        <a:ext cx="2152582" cy="1238008"/>
      </dsp:txXfrm>
    </dsp:sp>
    <dsp:sp modelId="{0DCB75F3-FA41-4DB5-B671-4FAACB8CAED1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98706-0472-4D95-B19B-E4DDFBF5CFCA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8A826-6A0D-4A8E-BF44-72DEAEA7621B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Сделать макеты по полученной обратной связи и собранной аналитике</a:t>
          </a:r>
          <a:endParaRPr lang="en-US" sz="2000" kern="1200"/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9BC55-28F2-DF42-9072-CA5DC8B5F2B1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3F883-CD3A-D44C-97C5-4F761DDDD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0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3F883-CD3A-D44C-97C5-4F761DDDD8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6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C92A5-1478-A54B-AB69-CF97050D2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40122-FA7C-0D41-BCCA-D0CE69463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F37AE-F9C4-2840-8F38-8DF067FA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967E-7BA4-3641-A53D-542E768B624A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CEC70-36B6-4E4F-AE4D-95AC3E29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D9ECEC-8B0E-A74E-B900-865C9BF6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B1B-D6FF-D244-B103-42367CEB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00229-FEB1-E347-8A1E-E3F758A2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2A3642-A0DB-F444-8617-BC4CC9944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7A259-0344-2441-8488-28A35DCC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967E-7BA4-3641-A53D-542E768B624A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727BE9-2325-CC4C-AE32-D66C6E19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60C36B-80A4-514F-BB12-8BBDA3E4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B1B-D6FF-D244-B103-42367CEB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3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41C20C-8242-CB4E-B4CA-65BDC0224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92DDF0-E4C7-044A-8AB3-50D91C4D4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6F783B-4397-4342-9190-A5798ED2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967E-7BA4-3641-A53D-542E768B624A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11C97-21E3-3E42-BA82-306777C5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4CF39A-83D6-F344-958C-1E60A5A8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B1B-D6FF-D244-B103-42367CEB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3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95AF0-BB3B-DF4D-A540-DD0BFCA1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9574E-0216-0643-97FC-D0671DD4C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EAD85-23F6-E941-9305-C7577224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967E-7BA4-3641-A53D-542E768B624A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FB916-5676-2743-A542-2E8B1667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60DFE-2EE3-6746-80A0-22CD1756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B1B-D6FF-D244-B103-42367CEB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6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126E3-D5B9-2944-BB8D-BFCF5CFC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D459F7-88F6-6E46-945E-96CDB5505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CDD1C7-5F26-7140-96CB-A406737B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967E-7BA4-3641-A53D-542E768B624A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9FCBB-C86C-AF43-BB0F-784BF187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30324-C555-BD48-83DE-BB54B5D1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B1B-D6FF-D244-B103-42367CEB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D2EA9-9E51-A34C-88A3-20982F47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7FE778-5444-F54F-9F58-4ADA57516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05DF2-3DDB-B340-B4C9-3FDAFB977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46717-9025-054D-BCD1-8F642C2D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967E-7BA4-3641-A53D-542E768B624A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14BF64-72B1-FC4F-BD34-CE4FB3CE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FEC2A-73F6-DE4D-8974-82139C3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B1B-D6FF-D244-B103-42367CEB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4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0202C-048F-1747-8F30-E5236498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C8C265-F3F0-CA41-B57B-1824727E1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CA1E91-FD8A-6A42-951C-3CFDB6E8F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E9086C-D1E1-F741-AAD0-07B2337A5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81E9BB-4B05-EC46-BF9B-DB600E490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782371-4F1F-DF4C-B673-3D645AE2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967E-7BA4-3641-A53D-542E768B624A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53B805-B64C-E44F-972E-63EA10A7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CEFA5-5D17-7647-8BEC-F7857E20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B1B-D6FF-D244-B103-42367CEB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8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E2EF2-D994-FF41-9583-A39F4ADC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13A116-39FA-E547-866D-0A1B6FC1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967E-7BA4-3641-A53D-542E768B624A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5ED0D2-F1E6-ED48-B0B8-6F05E3DA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842681-87A6-D546-9B08-C0CB7D65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B1B-D6FF-D244-B103-42367CEB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DBFF25-2028-4E41-9DE7-9EA5872A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967E-7BA4-3641-A53D-542E768B624A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4E9AA5-1C6C-C74A-A005-1BC528D5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8EEA94-0381-F344-8720-765BE4ED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B1B-D6FF-D244-B103-42367CEB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7785-73B9-C445-8622-DDD83FDF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775F1F-CCBF-B742-A9B0-B6193C6E7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74B55-48B8-E64A-B767-BBFAFCF31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A8EB19-6771-F646-B64A-E249075E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967E-7BA4-3641-A53D-542E768B624A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2CF5A0-F9A6-3042-9F9F-8F92318E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B91918-4A03-944E-BAB8-594B911E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B1B-D6FF-D244-B103-42367CEB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8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43145-3836-C24E-B06C-991E5F4B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E2389F-D51F-A14D-8923-4BF739C07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8D067F-3F56-F544-BEB0-EF95AF78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40C9F3-7F9B-5042-BE9E-D24647E2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967E-7BA4-3641-A53D-542E768B624A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CBE423-E7BA-E244-8DE6-DC94BB1C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77DCD2-2415-3541-89B1-30426B1A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B1B-D6FF-D244-B103-42367CEB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5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1862C-2D7A-D743-9A36-9D2CD724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26C3BB-772E-A044-AD71-E239838DA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B4F86F-6182-2C41-96FC-74D62DA4E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C967E-7BA4-3641-A53D-542E768B624A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900548-A791-0F4E-A5AE-4B9C86CFD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34014-B56C-8045-8290-7DB9C892C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2B1B-D6FF-D244-B103-42367CEB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2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2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0D689-C06C-4B45-8D1F-0D918601A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35" y="3699311"/>
            <a:ext cx="7631396" cy="277795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ru-RU"/>
              <a:t>Визуализация образовательных направлений ИРИТ-РТФ</a:t>
            </a:r>
            <a:endParaRPr lang="ru-RU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F8942-D29E-584E-916B-32EBB68EA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3366" y="376946"/>
            <a:ext cx="3392533" cy="2487330"/>
          </a:xfrm>
        </p:spPr>
        <p:txBody>
          <a:bodyPr anchor="ctr">
            <a:noAutofit/>
          </a:bodyPr>
          <a:lstStyle/>
          <a:p>
            <a:pPr algn="r"/>
            <a:r>
              <a:rPr lang="ru-RU">
                <a:solidFill>
                  <a:schemeClr val="bg1"/>
                </a:solidFill>
              </a:rPr>
              <a:t>Участники:</a:t>
            </a:r>
          </a:p>
          <a:p>
            <a:pPr algn="r"/>
            <a:r>
              <a:rPr lang="ru-RU">
                <a:solidFill>
                  <a:schemeClr val="bg1"/>
                </a:solidFill>
              </a:rPr>
              <a:t>Терещенко Мария</a:t>
            </a:r>
          </a:p>
          <a:p>
            <a:pPr algn="r"/>
            <a:r>
              <a:rPr lang="ru-RU">
                <a:solidFill>
                  <a:schemeClr val="bg1"/>
                </a:solidFill>
              </a:rPr>
              <a:t>Кирин Никита</a:t>
            </a:r>
          </a:p>
          <a:p>
            <a:pPr algn="r"/>
            <a:r>
              <a:rPr lang="ru-RU">
                <a:solidFill>
                  <a:schemeClr val="bg1"/>
                </a:solidFill>
              </a:rPr>
              <a:t>Грекова Елена</a:t>
            </a:r>
          </a:p>
          <a:p>
            <a:pPr algn="r"/>
            <a:r>
              <a:rPr lang="ru-RU">
                <a:solidFill>
                  <a:schemeClr val="bg1"/>
                </a:solidFill>
              </a:rPr>
              <a:t>Курбанов Джафар</a:t>
            </a:r>
          </a:p>
          <a:p>
            <a:pPr algn="r"/>
            <a:r>
              <a:rPr lang="ru-RU">
                <a:solidFill>
                  <a:schemeClr val="bg1"/>
                </a:solidFill>
              </a:rPr>
              <a:t>Жадько Игорь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CA5D70-DD7E-446E-8E2C-CC0295E9B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933" y="4649210"/>
            <a:ext cx="3446601" cy="14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22264-654F-435D-A55B-EE2F6298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B85CA-3E1F-4BE6-B10E-983D32BD5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D24EBC-B1B0-4175-AA00-EF7924FD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48186" cy="566431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B8E41E-BA57-402C-B1C5-E42249D05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922" y="365125"/>
            <a:ext cx="5886900" cy="612072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CD6D419-CD45-4449-8268-5C7A1B93AE5F}"/>
              </a:ext>
            </a:extLst>
          </p:cNvPr>
          <p:cNvCxnSpPr>
            <a:cxnSpLocks/>
          </p:cNvCxnSpPr>
          <p:nvPr/>
        </p:nvCxnSpPr>
        <p:spPr>
          <a:xfrm>
            <a:off x="3076449" y="1825625"/>
            <a:ext cx="3276473" cy="34607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62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39278-D6E9-4F91-9B7E-611BB9BD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AE52F-E172-48FA-ADE3-88D201520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38B6C6-6795-4DD4-9D6C-B8F4CB833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46"/>
            <a:ext cx="5461322" cy="66273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12E0C8-0944-4FB7-8A5E-537707C7B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739" y="0"/>
            <a:ext cx="5461322" cy="575689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F0722D0-2363-4E19-83CF-19FB25F4EAC1}"/>
              </a:ext>
            </a:extLst>
          </p:cNvPr>
          <p:cNvCxnSpPr/>
          <p:nvPr/>
        </p:nvCxnSpPr>
        <p:spPr>
          <a:xfrm flipV="1">
            <a:off x="1628775" y="3428999"/>
            <a:ext cx="4829175" cy="218598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9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72447-B301-3D47-86CA-ECCFC95B2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Спасибо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внимание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23425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EED19-97B8-D546-922C-D6360BD3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Введение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93103-FAA1-4BC4-AA03-3C8370C8466D}"/>
              </a:ext>
            </a:extLst>
          </p:cNvPr>
          <p:cNvSpPr txBox="1"/>
          <p:nvPr/>
        </p:nvSpPr>
        <p:spPr>
          <a:xfrm>
            <a:off x="4178104" y="5071408"/>
            <a:ext cx="3835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Как избежать?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E352E-B921-481E-8FD3-D5EA355E0E46}"/>
              </a:ext>
            </a:extLst>
          </p:cNvPr>
          <p:cNvSpPr txBox="1"/>
          <p:nvPr/>
        </p:nvSpPr>
        <p:spPr>
          <a:xfrm>
            <a:off x="4317314" y="1055076"/>
            <a:ext cx="787468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Увеличение количества бюджетных мест на направлениях ИРИТ-РТФ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dirty="0"/>
              <a:t>Падение среднего проходного балла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1F25FC43-6C53-455A-BF91-F18E0987FAE4}"/>
              </a:ext>
            </a:extLst>
          </p:cNvPr>
          <p:cNvSpPr/>
          <p:nvPr/>
        </p:nvSpPr>
        <p:spPr>
          <a:xfrm>
            <a:off x="7960262" y="2091648"/>
            <a:ext cx="588788" cy="845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9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C22DF-E2B2-4D4D-B9E5-87664413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E15197-56A2-A741-886F-261017508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111" y="228373"/>
            <a:ext cx="5469810" cy="20839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ru-RU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Создать заинтересованность в ИРИТ-РТФ у абитуриентов с высокими показателями по ЕГЭ путем визуализации информации об институте </a:t>
            </a:r>
            <a:endParaRPr lang="en-US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778BF4F1-A01D-4087-9E77-B3B070FE19B5}"/>
              </a:ext>
            </a:extLst>
          </p:cNvPr>
          <p:cNvSpPr/>
          <p:nvPr/>
        </p:nvSpPr>
        <p:spPr>
          <a:xfrm>
            <a:off x="8512681" y="2521315"/>
            <a:ext cx="624374" cy="1437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0ABC0-EAA5-4953-BB46-1E4AF8A45CF9}"/>
              </a:ext>
            </a:extLst>
          </p:cNvPr>
          <p:cNvSpPr txBox="1"/>
          <p:nvPr/>
        </p:nvSpPr>
        <p:spPr>
          <a:xfrm>
            <a:off x="6109891" y="4336685"/>
            <a:ext cx="5278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Изменить концепт сайта </a:t>
            </a:r>
            <a:r>
              <a:rPr lang="ru-RU" sz="2800" b="1" dirty="0"/>
              <a:t>«Абитуриент ИРИТ-РТФ»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364259-7611-4EC7-8C30-70DB261F8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047" y="5271396"/>
            <a:ext cx="2439991" cy="142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3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6421D-9771-BC48-B103-DED8E13D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Задачи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1900C85-0B05-4167-8371-D5BBF406B0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84388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561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D8FC3-A94A-8643-B9A9-8AEB24C7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 fontScale="90000"/>
          </a:bodyPr>
          <a:lstStyle/>
          <a:p>
            <a:r>
              <a:rPr lang="ru-RU" dirty="0"/>
              <a:t>В какой город хотели поступить изначально?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CA226CA-C6F8-4E47-81AD-6D0AB825A9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268229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644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A88ED-3447-46B5-88E7-1FF14909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профессии вы НЕ знаете?</a:t>
            </a:r>
          </a:p>
        </p:txBody>
      </p:sp>
      <p:graphicFrame>
        <p:nvGraphicFramePr>
          <p:cNvPr id="4" name="Объект 39">
            <a:extLst>
              <a:ext uri="{FF2B5EF4-FFF2-40B4-BE49-F238E27FC236}">
                <a16:creationId xmlns:a16="http://schemas.microsoft.com/office/drawing/2014/main" id="{C59CDDFB-8C85-4186-A568-E204B210B8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278560"/>
              </p:ext>
            </p:extLst>
          </p:nvPr>
        </p:nvGraphicFramePr>
        <p:xfrm>
          <a:off x="543364" y="1622278"/>
          <a:ext cx="11105271" cy="4870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525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CC6BB2-28F8-4405-829D-0562733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C2E53F0-AD54-4A55-99A0-EC896CE3C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15F19F8-85EE-477A-ACBA-4B6D0697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A3E31-902B-F04C-9626-653986B1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ru-RU" sz="4000"/>
              <a:t>«Нравится ли вам составлять собственный учебный план?»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97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AE94DB4-7D24-1844-8D74-2149F083B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6034"/>
              </p:ext>
            </p:extLst>
          </p:nvPr>
        </p:nvGraphicFramePr>
        <p:xfrm>
          <a:off x="681895" y="1851967"/>
          <a:ext cx="10825162" cy="446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EA1A8-59C6-4BEB-ABCF-648E3CE4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019-12-25 00-26-22">
            <a:hlinkClick r:id="" action="ppaction://media"/>
            <a:extLst>
              <a:ext uri="{FF2B5EF4-FFF2-40B4-BE49-F238E27FC236}">
                <a16:creationId xmlns:a16="http://schemas.microsoft.com/office/drawing/2014/main" id="{E7883ACE-7A97-49D1-BE20-8150FA709A9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2939" y="162736"/>
            <a:ext cx="11226122" cy="6330139"/>
          </a:xfrm>
        </p:spPr>
      </p:pic>
    </p:spTree>
    <p:extLst>
      <p:ext uri="{BB962C8B-B14F-4D97-AF65-F5344CB8AC3E}">
        <p14:creationId xmlns:p14="http://schemas.microsoft.com/office/powerpoint/2010/main" val="78888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EDD65-FB2C-4792-852F-E074F2C8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014B-4ACC-4E6E-BA7D-5B4E34803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3A9462-5B2B-489D-A4C9-B824B73D5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37" y="278718"/>
            <a:ext cx="12375873" cy="63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9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132</Words>
  <Application>Microsoft Office PowerPoint</Application>
  <PresentationFormat>Широкоэкранный</PresentationFormat>
  <Paragraphs>38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Визуализация образовательных направлений ИРИТ-РТФ</vt:lpstr>
      <vt:lpstr>Введение</vt:lpstr>
      <vt:lpstr>Цель проекта</vt:lpstr>
      <vt:lpstr>Задачи </vt:lpstr>
      <vt:lpstr>В какой город хотели поступить изначально?</vt:lpstr>
      <vt:lpstr>Какие профессии вы НЕ знаете?</vt:lpstr>
      <vt:lpstr>«Нравится ли вам составлять собственный учебный план?»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образовательных направлений ИРИТ-РТФ</dc:title>
  <dc:creator>Никита Кирин</dc:creator>
  <cp:lastModifiedBy>Никита Кирин</cp:lastModifiedBy>
  <cp:revision>7</cp:revision>
  <dcterms:created xsi:type="dcterms:W3CDTF">2020-01-16T08:39:06Z</dcterms:created>
  <dcterms:modified xsi:type="dcterms:W3CDTF">2020-01-16T13:50:41Z</dcterms:modified>
</cp:coreProperties>
</file>