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8" r:id="rId2"/>
    <p:sldId id="259" r:id="rId3"/>
    <p:sldId id="262" r:id="rId4"/>
    <p:sldId id="261" r:id="rId5"/>
    <p:sldId id="264" r:id="rId6"/>
    <p:sldId id="266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3" r:id="rId19"/>
    <p:sldId id="281" r:id="rId20"/>
    <p:sldId id="282" r:id="rId21"/>
    <p:sldId id="284" r:id="rId22"/>
    <p:sldId id="285" r:id="rId23"/>
    <p:sldId id="286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A9C5"/>
    <a:srgbClr val="39BCB9"/>
    <a:srgbClr val="4B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04" autoAdjust="0"/>
    <p:restoredTop sz="81839" autoAdjust="0"/>
  </p:normalViewPr>
  <p:slideViewPr>
    <p:cSldViewPr>
      <p:cViewPr varScale="1">
        <p:scale>
          <a:sx n="72" d="100"/>
          <a:sy n="72" d="100"/>
        </p:scale>
        <p:origin x="1354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6D62B-0BA2-48C1-9580-6ABE15ACC1D5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86E96-CFD7-4680-92C8-8AD56613D4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65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86E96-CFD7-4680-92C8-8AD56613D44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867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86E96-CFD7-4680-92C8-8AD56613D44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295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86E96-CFD7-4680-92C8-8AD56613D44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95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86E96-CFD7-4680-92C8-8AD56613D44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4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486E96-CFD7-4680-92C8-8AD56613D44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1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g\Desktop\ghjtrn\Без имени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</p:spPr>
      </p:pic>
      <p:pic>
        <p:nvPicPr>
          <p:cNvPr id="2051" name="Picture 3" descr="C:\Users\Gig\Desktop\Без имени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2700" y="1082749"/>
            <a:ext cx="3505200" cy="1639704"/>
          </a:xfrm>
          <a:prstGeom prst="rect">
            <a:avLst/>
          </a:prstGeom>
          <a:noFill/>
        </p:spPr>
      </p:pic>
      <p:pic>
        <p:nvPicPr>
          <p:cNvPr id="2053" name="Picture 5" descr="C:\Users\Gig\Desktop\Без имени-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267200"/>
            <a:ext cx="584200" cy="609600"/>
          </a:xfrm>
          <a:prstGeom prst="rect">
            <a:avLst/>
          </a:prstGeom>
          <a:noFill/>
        </p:spPr>
      </p:pic>
      <p:pic>
        <p:nvPicPr>
          <p:cNvPr id="7" name="Picture 5" descr="C:\Users\Gig\Desktop\Без имени-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4267200"/>
            <a:ext cx="584200" cy="609600"/>
          </a:xfrm>
          <a:prstGeom prst="rect">
            <a:avLst/>
          </a:prstGeom>
          <a:noFill/>
        </p:spPr>
      </p:pic>
      <p:pic>
        <p:nvPicPr>
          <p:cNvPr id="2054" name="Picture 6" descr="C:\Users\Gig\Desktop\Без имени-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88000"/>
            <a:ext cx="9144000" cy="1270000"/>
          </a:xfrm>
          <a:prstGeom prst="rect">
            <a:avLst/>
          </a:prstGeom>
          <a:noFill/>
        </p:spPr>
      </p:pic>
      <p:pic>
        <p:nvPicPr>
          <p:cNvPr id="10" name="Picture 5" descr="C:\Users\Gig\Desktop\Без имени-5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05800" y="4267200"/>
            <a:ext cx="584200" cy="609600"/>
          </a:xfrm>
          <a:prstGeom prst="rect">
            <a:avLst/>
          </a:prstGeom>
          <a:noFill/>
        </p:spPr>
      </p:pic>
      <p:pic>
        <p:nvPicPr>
          <p:cNvPr id="2056" name="Picture 8" descr="C:\Users\Gig\Desktop\321312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57200"/>
            <a:ext cx="2466975" cy="809674"/>
          </a:xfrm>
          <a:prstGeom prst="rect">
            <a:avLst/>
          </a:prstGeom>
          <a:noFill/>
        </p:spPr>
      </p:pic>
      <p:pic>
        <p:nvPicPr>
          <p:cNvPr id="2057" name="Picture 9" descr="C:\Users\Gig\Desktop\121212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24200" y="533400"/>
            <a:ext cx="1758950" cy="577296"/>
          </a:xfrm>
          <a:prstGeom prst="rect">
            <a:avLst/>
          </a:prstGeom>
          <a:noFill/>
        </p:spPr>
      </p:pic>
      <p:pic>
        <p:nvPicPr>
          <p:cNvPr id="2058" name="Picture 10" descr="C:\Users\Gig\Desktop\3213213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0800000">
            <a:off x="0" y="4800600"/>
            <a:ext cx="9144000" cy="812800"/>
          </a:xfrm>
          <a:prstGeom prst="rect">
            <a:avLst/>
          </a:prstGeom>
          <a:noFill/>
        </p:spPr>
      </p:pic>
      <p:pic>
        <p:nvPicPr>
          <p:cNvPr id="2052" name="Picture 4" descr="C:\Users\Gig\Desktop\Без имени-3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3400" y="2362200"/>
            <a:ext cx="1219200" cy="304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821474"/>
            <a:ext cx="803052" cy="8030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9068" y="5754418"/>
            <a:ext cx="3624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Шаныгин Михаил Александрович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Снигирев Юрий Николаевич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Бусыгин Олег Николаевич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60648"/>
            <a:ext cx="3528392" cy="62726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ig\Desktop\ghjtrn\a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404664"/>
            <a:ext cx="3315816" cy="5894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ig\Desktop\ghjtrn\a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476672"/>
            <a:ext cx="3167608" cy="56313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ig\Desktop\ghjtrn\a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848" y="332656"/>
            <a:ext cx="3455640" cy="6143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ig\Desktop\ghjtrn\9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332656"/>
            <a:ext cx="3468216" cy="6165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ig\Desktop\ghjtrn\8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56230"/>
            <a:ext cx="3396208" cy="6037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60648"/>
            <a:ext cx="3543347" cy="629928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Gig\Desktop\ghjtrn\8.1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332656"/>
            <a:ext cx="3447256" cy="6128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ig\Dropbox\Project\Дизайн\8.1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5856" y="332656"/>
            <a:ext cx="3520311" cy="62583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76672"/>
            <a:ext cx="3336324" cy="59312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ig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1447800" cy="1447800"/>
          </a:xfrm>
          <a:prstGeom prst="rect">
            <a:avLst/>
          </a:prstGeom>
          <a:noFill/>
        </p:spPr>
      </p:pic>
      <p:pic>
        <p:nvPicPr>
          <p:cNvPr id="3" name="Picture 2" descr="C:\Users\Gig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819400"/>
            <a:ext cx="1447800" cy="1447800"/>
          </a:xfrm>
          <a:prstGeom prst="rect">
            <a:avLst/>
          </a:prstGeom>
          <a:noFill/>
        </p:spPr>
      </p:pic>
      <p:pic>
        <p:nvPicPr>
          <p:cNvPr id="4" name="Picture 2" descr="C:\Users\Gig\Desktop\Без назван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648200"/>
            <a:ext cx="1447800" cy="1447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52600" y="152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cs typeface="Adobe Naskh Medium" pitchFamily="50" charset="-78"/>
              </a:rPr>
              <a:t>Распределение ролей в команде</a:t>
            </a:r>
            <a:endParaRPr lang="ru-RU" sz="3200" b="1" i="1" dirty="0">
              <a:cs typeface="Adobe Naskh Medium" pitchFamily="50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3200" y="1447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Шаныгин Михаил Александрович - дизайнер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2004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Снигирев Юрий Николаевич - программист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50292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Бусыгин Олег Николаевич - аналитик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2656"/>
            <a:ext cx="3469089" cy="61672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4664"/>
            <a:ext cx="3427479" cy="609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166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4664"/>
            <a:ext cx="3508488" cy="623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39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60648"/>
            <a:ext cx="3548993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982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3467984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51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0600" y="228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Описание идеи</a:t>
            </a:r>
            <a:endParaRPr lang="ru-RU" sz="3600" b="1" i="1" dirty="0"/>
          </a:p>
        </p:txBody>
      </p:sp>
      <p:pic>
        <p:nvPicPr>
          <p:cNvPr id="4102" name="Picture 6" descr="C:\Users\Gig\Desktop\ghjtrn\a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484784"/>
            <a:ext cx="2775975" cy="4935066"/>
          </a:xfrm>
          <a:prstGeom prst="rect">
            <a:avLst/>
          </a:prstGeom>
          <a:noFill/>
        </p:spPr>
      </p:pic>
      <p:pic>
        <p:nvPicPr>
          <p:cNvPr id="4104" name="Picture 8" descr="C:\Users\Gig\Desktop\ghjtrn\8.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8847" y="1462089"/>
            <a:ext cx="2803849" cy="498462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016" y="1484784"/>
            <a:ext cx="2775975" cy="493506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228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Актуальность</a:t>
            </a:r>
            <a:endParaRPr lang="ru-RU" sz="3600" b="1" i="1" dirty="0"/>
          </a:p>
        </p:txBody>
      </p:sp>
      <p:pic>
        <p:nvPicPr>
          <p:cNvPr id="2050" name="Picture 2" descr="C:\Users\Gig\Desktop\zxcvbnkhjg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20359">
            <a:off x="304800" y="3505200"/>
            <a:ext cx="4344987" cy="2866060"/>
          </a:xfrm>
          <a:prstGeom prst="rect">
            <a:avLst/>
          </a:prstGeom>
          <a:noFill/>
        </p:spPr>
      </p:pic>
      <p:pic>
        <p:nvPicPr>
          <p:cNvPr id="2051" name="Picture 3" descr="C:\Users\Gig\Desktop\старая-мать-и-взрослый-сын-со-смартфоном-дома-концепция-семьи-15088649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57826">
            <a:off x="5191034" y="3690792"/>
            <a:ext cx="3426480" cy="2282090"/>
          </a:xfrm>
          <a:prstGeom prst="rect">
            <a:avLst/>
          </a:prstGeom>
          <a:noFill/>
        </p:spPr>
      </p:pic>
      <p:pic>
        <p:nvPicPr>
          <p:cNvPr id="5122" name="Picture 2" descr="C:\Users\Gig\Desktop\logo2-EGE-2020-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9802" y="1213898"/>
            <a:ext cx="4904261" cy="2324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Конкуренты</a:t>
            </a:r>
            <a:endParaRPr lang="ru-RU" sz="3600" b="1" i="1" dirty="0"/>
          </a:p>
        </p:txBody>
      </p:sp>
      <p:pic>
        <p:nvPicPr>
          <p:cNvPr id="1027" name="Picture 3" descr="C:\Users\Gig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75185">
            <a:off x="1092462" y="1397863"/>
            <a:ext cx="2438400" cy="2433892"/>
          </a:xfrm>
          <a:prstGeom prst="rect">
            <a:avLst/>
          </a:prstGeom>
          <a:noFill/>
        </p:spPr>
      </p:pic>
      <p:pic>
        <p:nvPicPr>
          <p:cNvPr id="1028" name="Picture 4" descr="C:\Users\Gig\Desktop\Без имени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09010">
            <a:off x="5559480" y="1292826"/>
            <a:ext cx="2667000" cy="2663301"/>
          </a:xfrm>
          <a:prstGeom prst="rect">
            <a:avLst/>
          </a:prstGeom>
          <a:noFill/>
        </p:spPr>
      </p:pic>
      <p:pic>
        <p:nvPicPr>
          <p:cNvPr id="1029" name="Picture 5" descr="C:\Users\Gig\Desktop\243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4038600"/>
            <a:ext cx="2209800" cy="2206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8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Анализ технологий</a:t>
            </a:r>
            <a:endParaRPr lang="ru-RU" sz="3600" b="1" i="1" dirty="0"/>
          </a:p>
        </p:txBody>
      </p:sp>
      <p:pic>
        <p:nvPicPr>
          <p:cNvPr id="3074" name="Picture 2" descr="C:\Users\Gig\Desktop\Без имени-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51186">
            <a:off x="1017434" y="1093634"/>
            <a:ext cx="2177041" cy="2177041"/>
          </a:xfrm>
          <a:prstGeom prst="rect">
            <a:avLst/>
          </a:prstGeom>
          <a:noFill/>
        </p:spPr>
      </p:pic>
      <p:pic>
        <p:nvPicPr>
          <p:cNvPr id="3075" name="Picture 3" descr="C:\Users\Gig\Desktop\Mysq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9551">
            <a:off x="4341095" y="1297799"/>
            <a:ext cx="3048000" cy="1575173"/>
          </a:xfrm>
          <a:prstGeom prst="rect">
            <a:avLst/>
          </a:prstGeom>
          <a:noFill/>
        </p:spPr>
      </p:pic>
      <p:pic>
        <p:nvPicPr>
          <p:cNvPr id="3076" name="Picture 4" descr="C:\Users\Gig\Desktop\1200px-PHP-logo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810000"/>
            <a:ext cx="3448050" cy="1861947"/>
          </a:xfrm>
          <a:prstGeom prst="rect">
            <a:avLst/>
          </a:prstGeom>
          <a:noFill/>
        </p:spPr>
      </p:pic>
      <p:pic>
        <p:nvPicPr>
          <p:cNvPr id="3077" name="Picture 5" descr="C:\Users\Gig\Desktop\Android_Studio_icon.sv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36576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60648"/>
            <a:ext cx="3600400" cy="640071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2656"/>
            <a:ext cx="3384376" cy="601666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0648"/>
            <a:ext cx="3440389" cy="611624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39</Words>
  <Application>Microsoft Office PowerPoint</Application>
  <PresentationFormat>Экран (4:3)</PresentationFormat>
  <Paragraphs>16</Paragraphs>
  <Slides>24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Adobe Naskh Medium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 Climber</dc:title>
  <cp:lastModifiedBy>mikeshanygin@gmail.com</cp:lastModifiedBy>
  <cp:revision>31</cp:revision>
  <dcterms:modified xsi:type="dcterms:W3CDTF">2020-01-16T03:59:29Z</dcterms:modified>
</cp:coreProperties>
</file>