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4" r:id="rId2"/>
    <p:sldMasterId id="2147483715" r:id="rId3"/>
    <p:sldMasterId id="2147483726" r:id="rId4"/>
  </p:sldMasterIdLst>
  <p:notesMasterIdLst>
    <p:notesMasterId r:id="rId15"/>
  </p:notesMasterIdLst>
  <p:sldIdLst>
    <p:sldId id="260" r:id="rId5"/>
    <p:sldId id="261" r:id="rId6"/>
    <p:sldId id="274" r:id="rId7"/>
    <p:sldId id="262" r:id="rId8"/>
    <p:sldId id="264" r:id="rId9"/>
    <p:sldId id="265" r:id="rId10"/>
    <p:sldId id="280" r:id="rId11"/>
    <p:sldId id="281" r:id="rId12"/>
    <p:sldId id="279" r:id="rId13"/>
    <p:sldId id="273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стантин Божков" initials="КБ" lastIdx="1" clrIdx="0">
    <p:extLst>
      <p:ext uri="{19B8F6BF-5375-455C-9EA6-DF929625EA0E}">
        <p15:presenceInfo xmlns:p15="http://schemas.microsoft.com/office/powerpoint/2012/main" userId="dbf3ab81f33307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470"/>
    <a:srgbClr val="DA9762"/>
    <a:srgbClr val="E3A56D"/>
    <a:srgbClr val="503296"/>
    <a:srgbClr val="3F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15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A7C9CE0-C161-4B1C-AB5A-205FFC85AFA7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032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A7C9CE0-C161-4B1C-AB5A-205FFC85AFA7}" type="slidenum">
              <a:rPr lang="ru-RU" sz="1400" b="0" strike="noStrike" spc="-1" smtClean="0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34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94704"/>
            <a:ext cx="8229240" cy="11448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80664" y="4078288"/>
            <a:ext cx="5021262" cy="879194"/>
          </a:xfrm>
          <a:prstGeom prst="rect">
            <a:avLst/>
          </a:prstGeom>
        </p:spPr>
        <p:txBody>
          <a:bodyPr/>
          <a:lstStyle>
            <a:lvl1pPr>
              <a:defRPr lang="ru-RU" sz="2000" b="0" strike="noStrike" spc="-1" smtClean="0"/>
            </a:lvl1pPr>
          </a:lstStyle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F14AC"/>
                </a:solidFill>
                <a:latin typeface="Verdana"/>
                <a:ea typeface="Verdana"/>
              </a:rPr>
              <a:t>Докладчик</a:t>
            </a:r>
            <a:endParaRPr lang="ru-RU" sz="2000" b="0" strike="noStrike" spc="-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F14AC"/>
                </a:solidFill>
                <a:latin typeface="Verdana"/>
                <a:ea typeface="Verdana"/>
              </a:rPr>
              <a:t>Фамилия Имя Отчество</a:t>
            </a:r>
            <a:endParaRPr lang="ru-RU" sz="2000" b="0" strike="noStrike" spc="-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85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57013" y="145759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457013" y="363552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4606884" y="1457599"/>
            <a:ext cx="4016375" cy="41242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7A0951C4-27B9-439D-88A0-2F1867C6E819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14228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606884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4606884" y="368207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457013" y="1457599"/>
            <a:ext cx="4016375" cy="417075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BAABC3FA-1CC6-466C-B3F4-F4029623EAEE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44718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456625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456624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4674240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4674240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fld id="{54DE20DD-5DF1-444D-9053-3688EA3C7090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22440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04A5C4-A4B5-460B-B902-87B095FEBF5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66947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0EF09-DF75-4640-8B48-06126F23DFA2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91318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95438"/>
            <a:ext cx="8166100" cy="42227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7F0DF13C-1751-4E8E-80FB-EA4EB3D59AFE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11963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719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459735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1A5CCBF-4808-4731-844C-F8834F9EF38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95231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417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6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49" y="1681163"/>
            <a:ext cx="399410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2505075"/>
            <a:ext cx="3994109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C8AB838-2795-4ECA-AEA5-71D7A8F25B59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51473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13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313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7022B3-8A61-4117-B55B-221E887C2967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66415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6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86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EFE7C9-B656-46C6-8CFF-31DA806267EF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96940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57013" y="145759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457013" y="363552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4606884" y="1457599"/>
            <a:ext cx="4016375" cy="41242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08F87794-1D14-4FB9-B12E-7C506259AE8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060049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606884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4606884" y="368207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457013" y="1457599"/>
            <a:ext cx="4016375" cy="417075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F0480E4A-435F-4CBF-8575-31C5A8ED7F84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6570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456625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456624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4674240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4674240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fld id="{5BD9D5A3-84E0-431F-B399-698ABD1D150A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611514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04A5C4-A4B5-460B-B902-87B095FEBF5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4008188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0EF09-DF75-4640-8B48-06126F23DFA2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909108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95438"/>
            <a:ext cx="8166100" cy="42227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7F0DF13C-1751-4E8E-80FB-EA4EB3D59AFE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377145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719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459735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1A5CCBF-4808-4731-844C-F8834F9EF38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51012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417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6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49" y="1681163"/>
            <a:ext cx="399410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2505075"/>
            <a:ext cx="3994109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C8AB838-2795-4ECA-AEA5-71D7A8F25B59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882680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13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313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7022B3-8A61-4117-B55B-221E887C2967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73054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6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86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EFE7C9-B656-46C6-8CFF-31DA806267EF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2723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3FB7C81-A1D8-4ACA-A248-98D9C1089775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492637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57013" y="145759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457013" y="363552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4606884" y="1457599"/>
            <a:ext cx="4016375" cy="41242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08F87794-1D14-4FB9-B12E-7C506259AE8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871351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606884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4606884" y="368207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457013" y="1457599"/>
            <a:ext cx="4016375" cy="417075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F0480E4A-435F-4CBF-8575-31C5A8ED7F84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45217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456625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456624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4674240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4674240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fld id="{5BD9D5A3-84E0-431F-B399-698ABD1D150A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462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ED3618-1423-43EE-9C83-91FE4FEC31F5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72121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95438"/>
            <a:ext cx="8166100" cy="42227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DC19EA7B-BD5D-47C7-8361-AF6967CE4B53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03207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719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459735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83EC13-A857-4DB5-BC01-49C4ABD0AE49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420208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417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6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49" y="1681163"/>
            <a:ext cx="399410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2505075"/>
            <a:ext cx="3994109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8FE5FF-A407-4FB5-88F3-8DE062E95AC9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9404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13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313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1A8FA46-6A4A-487E-9CD7-B365860A4506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8903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6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86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8C3DF8-F590-4858-89D1-0AD1340092F2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410379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/>
          <p:nvPr userDrawn="1"/>
        </p:nvPicPr>
        <p:blipFill>
          <a:blip r:embed="rId4"/>
          <a:srcRect l="4992" r="67082" b="46565"/>
          <a:stretch/>
        </p:blipFill>
        <p:spPr>
          <a:xfrm>
            <a:off x="352080" y="378000"/>
            <a:ext cx="2053800" cy="981360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 userDrawn="1"/>
        </p:nvPicPr>
        <p:blipFill>
          <a:blip r:embed="rId5"/>
          <a:srcRect l="33674" t="-12109" r="4290" b="55039"/>
          <a:stretch/>
        </p:blipFill>
        <p:spPr>
          <a:xfrm>
            <a:off x="0" y="2603880"/>
            <a:ext cx="9143640" cy="4253760"/>
          </a:xfrm>
          <a:prstGeom prst="rect">
            <a:avLst/>
          </a:prstGeom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1457971"/>
            <a:ext cx="7886700" cy="107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28650" y="2784849"/>
            <a:ext cx="7886700" cy="214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</p:sldLayoutIdLst>
  <p:hf hdr="0"/>
  <p:txStyles>
    <p:titleStyle>
      <a:lvl1pPr marL="0" algn="ctr" defTabSz="914400" rtl="0" eaLnBrk="1" latinLnBrk="0" hangingPunct="1">
        <a:lnSpc>
          <a:spcPct val="100000"/>
        </a:lnSpc>
        <a:spcBef>
          <a:spcPct val="0"/>
        </a:spcBef>
        <a:buNone/>
        <a:defRPr lang="ru-RU" sz="3600" b="1" strike="noStrike" kern="1200" spc="-1" dirty="0">
          <a:solidFill>
            <a:srgbClr val="C00000"/>
          </a:solidFill>
          <a:latin typeface="Verdana"/>
          <a:ea typeface="Verdana"/>
          <a:cs typeface="+mn-cs"/>
        </a:defRPr>
      </a:lvl1pPr>
    </p:titleStyle>
    <p:bodyStyle>
      <a:lvl1pPr marL="10800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40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08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512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944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376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/>
          <p:nvPr userDrawn="1"/>
        </p:nvPicPr>
        <p:blipFill>
          <a:blip r:embed="rId12"/>
          <a:srcRect l="34492" t="9735" r="17739" b="56265"/>
          <a:stretch/>
        </p:blipFill>
        <p:spPr>
          <a:xfrm>
            <a:off x="3429000" y="4582800"/>
            <a:ext cx="5714640" cy="2274840"/>
          </a:xfrm>
          <a:prstGeom prst="rect">
            <a:avLst/>
          </a:prstGeom>
          <a:ln>
            <a:noFill/>
          </a:ln>
        </p:spPr>
      </p:pic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199" y="6311152"/>
            <a:ext cx="493060" cy="3828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  <p:pic>
        <p:nvPicPr>
          <p:cNvPr id="7" name="Picture 2"/>
          <p:cNvPicPr/>
          <p:nvPr userDrawn="1"/>
        </p:nvPicPr>
        <p:blipFill>
          <a:blip r:embed="rId13"/>
          <a:srcRect r="6381"/>
          <a:stretch/>
        </p:blipFill>
        <p:spPr>
          <a:xfrm>
            <a:off x="0" y="0"/>
            <a:ext cx="8560080" cy="622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1963270" y="172036"/>
            <a:ext cx="5020236" cy="2780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pc="-1" dirty="0"/>
              <a:t>ФИО, группа</a:t>
            </a:r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7306234" y="172036"/>
            <a:ext cx="1317025" cy="27800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8FAEF05-8812-4A04-918B-89A6ECCB21C8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622080"/>
            <a:ext cx="8166060" cy="69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8" y="1493930"/>
            <a:ext cx="8102881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44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/>
          <p:nvPr userDrawn="1"/>
        </p:nvPicPr>
        <p:blipFill>
          <a:blip r:embed="rId12"/>
          <a:srcRect l="-20693" t="34885" r="76051" b="32072"/>
          <a:stretch/>
        </p:blipFill>
        <p:spPr>
          <a:xfrm>
            <a:off x="3656880" y="4673520"/>
            <a:ext cx="5486760" cy="2184120"/>
          </a:xfrm>
          <a:prstGeom prst="rect">
            <a:avLst/>
          </a:prstGeom>
          <a:ln>
            <a:noFill/>
          </a:ln>
        </p:spPr>
      </p:pic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199" y="6311152"/>
            <a:ext cx="493060" cy="3828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  <p:pic>
        <p:nvPicPr>
          <p:cNvPr id="7" name="Picture 2"/>
          <p:cNvPicPr/>
          <p:nvPr userDrawn="1"/>
        </p:nvPicPr>
        <p:blipFill>
          <a:blip r:embed="rId13"/>
          <a:srcRect r="6381"/>
          <a:stretch/>
        </p:blipFill>
        <p:spPr>
          <a:xfrm>
            <a:off x="0" y="0"/>
            <a:ext cx="8560080" cy="622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1963270" y="172036"/>
            <a:ext cx="5020236" cy="2780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pc="-1" dirty="0"/>
              <a:t>ФИО, группа</a:t>
            </a:r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7306234" y="172036"/>
            <a:ext cx="1317025" cy="27800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50B2BF-224F-404A-BB67-E7F233B642B0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622080"/>
            <a:ext cx="8166060" cy="69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8" y="1493930"/>
            <a:ext cx="8102881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29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199" y="6311152"/>
            <a:ext cx="493060" cy="3828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  <p:pic>
        <p:nvPicPr>
          <p:cNvPr id="7" name="Picture 2"/>
          <p:cNvPicPr/>
          <p:nvPr userDrawn="1"/>
        </p:nvPicPr>
        <p:blipFill>
          <a:blip r:embed="rId12"/>
          <a:srcRect r="6381"/>
          <a:stretch/>
        </p:blipFill>
        <p:spPr>
          <a:xfrm>
            <a:off x="0" y="0"/>
            <a:ext cx="8560080" cy="622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1963270" y="172036"/>
            <a:ext cx="5020236" cy="2780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pc="-1" dirty="0"/>
              <a:t>ФИО, группа</a:t>
            </a:r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7306234" y="172036"/>
            <a:ext cx="1317025" cy="27800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50B2BF-224F-404A-BB67-E7F233B642B0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622080"/>
            <a:ext cx="8166060" cy="69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8" y="1493930"/>
            <a:ext cx="8102881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967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72AF855C-9952-2543-8740-1CFB015560D2}"/>
              </a:ext>
            </a:extLst>
          </p:cNvPr>
          <p:cNvSpPr/>
          <p:nvPr/>
        </p:nvSpPr>
        <p:spPr>
          <a:xfrm>
            <a:off x="0" y="1675521"/>
            <a:ext cx="8981331" cy="1557207"/>
          </a:xfrm>
          <a:prstGeom prst="homePlat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334" y="1676237"/>
            <a:ext cx="9118937" cy="1268569"/>
          </a:xfrm>
        </p:spPr>
        <p:txBody>
          <a:bodyPr>
            <a:noAutofit/>
          </a:bodyPr>
          <a:lstStyle/>
          <a:p>
            <a:r>
              <a:rPr lang="ru-RU" sz="4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</a:t>
            </a:r>
            <a:r>
              <a:rPr lang="en-US" sz="4600" dirty="0">
                <a:solidFill>
                  <a:schemeClr val="bg1"/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 </a:t>
            </a:r>
            <a:br>
              <a:rPr lang="ru-RU" sz="4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600" dirty="0">
                <a:solidFill>
                  <a:schemeClr val="bg1"/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“</a:t>
            </a:r>
            <a:r>
              <a:rPr lang="ru-RU" sz="4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Образовательная игра</a:t>
            </a:r>
            <a:r>
              <a:rPr lang="en-US" sz="4600" dirty="0">
                <a:solidFill>
                  <a:schemeClr val="bg1"/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”</a:t>
            </a:r>
            <a:r>
              <a:rPr lang="ru-RU" sz="4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A138588-3473-4294-B873-C797700C7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078287"/>
            <a:ext cx="5021262" cy="15572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7030A0"/>
                </a:solidFill>
              </a:rPr>
              <a:t>Ларионов Егор, РИ-190003</a:t>
            </a:r>
          </a:p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7030A0"/>
                </a:solidFill>
              </a:rPr>
              <a:t>Божков Константин, РИ-190003</a:t>
            </a:r>
          </a:p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7030A0"/>
                </a:solidFill>
              </a:rPr>
              <a:t>Акишбая Лаура, РИ-190003</a:t>
            </a:r>
          </a:p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7030A0"/>
                </a:solidFill>
              </a:rPr>
              <a:t>Бездежский Георгий, РИ-190003</a:t>
            </a:r>
          </a:p>
          <a:p>
            <a:pPr>
              <a:lnSpc>
                <a:spcPct val="100000"/>
              </a:lnSpc>
            </a:pPr>
            <a:endParaRPr lang="ru-RU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8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C5A71C0D-FA9C-964E-BBC8-87B2252F811A}"/>
              </a:ext>
            </a:extLst>
          </p:cNvPr>
          <p:cNvSpPr/>
          <p:nvPr/>
        </p:nvSpPr>
        <p:spPr>
          <a:xfrm>
            <a:off x="-51330" y="2264899"/>
            <a:ext cx="8674589" cy="1373000"/>
          </a:xfrm>
          <a:prstGeom prst="homePlate">
            <a:avLst/>
          </a:prstGeom>
          <a:solidFill>
            <a:srgbClr val="7030A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BE632-64CA-4310-885E-C8801351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5775"/>
            <a:ext cx="7914336" cy="212715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+mj-lt"/>
              </a:rPr>
              <a:t>Спасибо за внимание!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7E2D43-F77F-4086-B2CE-F352F84E71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0EF09-DF75-4640-8B48-06126F23DFA2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25EDC3-BFBE-4653-8D7F-65B8C2B53F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7DA4D0-D199-4275-BEC7-21B9D1537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10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84391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B0A7B9A4-D710-9546-9F10-EBDA0128E21E}"/>
              </a:ext>
            </a:extLst>
          </p:cNvPr>
          <p:cNvSpPr/>
          <p:nvPr/>
        </p:nvSpPr>
        <p:spPr>
          <a:xfrm>
            <a:off x="0" y="729184"/>
            <a:ext cx="6438832" cy="1019128"/>
          </a:xfrm>
          <a:prstGeom prst="homePlate">
            <a:avLst/>
          </a:prstGeom>
          <a:solidFill>
            <a:srgbClr val="7030A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80864" y="867332"/>
            <a:ext cx="8166060" cy="699814"/>
          </a:xfrm>
        </p:spPr>
        <p:txBody>
          <a:bodyPr>
            <a:noAutofit/>
          </a:bodyPr>
          <a:lstStyle/>
          <a:p>
            <a:pPr algn="ctr"/>
            <a:r>
              <a:rPr lang="ru-RU" sz="5200" dirty="0">
                <a:solidFill>
                  <a:schemeClr val="bg1"/>
                </a:solidFill>
                <a:latin typeface="Abadi" panose="020F0502020204030204" pitchFamily="34" charset="0"/>
              </a:rPr>
              <a:t>Идея проекта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FA72FC9-D4A3-4FF3-B795-E95651A9FFF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algn="ctr"/>
            <a:r>
              <a:rPr lang="ru-RU" spc="-1" dirty="0"/>
              <a:t>ФИО, группа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2</a:t>
            </a:fld>
            <a:endParaRPr lang="ru-RU" sz="1200" spc="-1" dirty="0"/>
          </a:p>
        </p:txBody>
      </p:sp>
      <p:pic>
        <p:nvPicPr>
          <p:cNvPr id="13" name="Рисунок 13" descr="Стрелка: поворот вправо">
            <a:extLst>
              <a:ext uri="{FF2B5EF4-FFF2-40B4-BE49-F238E27FC236}">
                <a16:creationId xmlns:a16="http://schemas.microsoft.com/office/drawing/2014/main" id="{C773C08D-1157-2042-A5C0-14D50162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749960" y="694142"/>
            <a:ext cx="2139472" cy="22095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EDD215-0FCE-1042-A77C-FF0B18DB2719}"/>
              </a:ext>
            </a:extLst>
          </p:cNvPr>
          <p:cNvSpPr txBox="1"/>
          <p:nvPr/>
        </p:nvSpPr>
        <p:spPr>
          <a:xfrm>
            <a:off x="-4374" y="1872934"/>
            <a:ext cx="69878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900" b="1" i="1" u="sng" dirty="0"/>
              <a:t>Создание образовательной игры</a:t>
            </a: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93F202E4-8F26-C145-A8BA-30E7A4F794F7}"/>
              </a:ext>
            </a:extLst>
          </p:cNvPr>
          <p:cNvSpPr/>
          <p:nvPr/>
        </p:nvSpPr>
        <p:spPr>
          <a:xfrm rot="5400000">
            <a:off x="4125599" y="2520867"/>
            <a:ext cx="695578" cy="695578"/>
          </a:xfrm>
          <a:prstGeom prst="chevron">
            <a:avLst>
              <a:gd name="adj" fmla="val 39139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03B3EC-2F52-B64B-A151-9C164E1DAF74}"/>
              </a:ext>
            </a:extLst>
          </p:cNvPr>
          <p:cNvSpPr txBox="1"/>
          <p:nvPr/>
        </p:nvSpPr>
        <p:spPr>
          <a:xfrm>
            <a:off x="82271" y="3157561"/>
            <a:ext cx="85409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/>
              <a:t>Позволяет  пользователю в кратчайшие сроки ознакомиться с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B450D6-B582-5847-BAF5-656A06A242C8}"/>
              </a:ext>
            </a:extLst>
          </p:cNvPr>
          <p:cNvSpPr txBox="1"/>
          <p:nvPr/>
        </p:nvSpPr>
        <p:spPr>
          <a:xfrm>
            <a:off x="0" y="4080328"/>
            <a:ext cx="4880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3000" b="1" i="1" dirty="0">
                <a:solidFill>
                  <a:srgbClr val="7030A0"/>
                </a:solidFill>
              </a:rPr>
              <a:t>перечнем терминов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B9E030-07A7-C848-BE90-3578C9A2754D}"/>
              </a:ext>
            </a:extLst>
          </p:cNvPr>
          <p:cNvSpPr txBox="1"/>
          <p:nvPr/>
        </p:nvSpPr>
        <p:spPr>
          <a:xfrm>
            <a:off x="457199" y="4696511"/>
            <a:ext cx="352664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3100" b="1" i="1" dirty="0">
                <a:solidFill>
                  <a:srgbClr val="7030A0"/>
                </a:solidFill>
              </a:rPr>
              <a:t>аббревиатур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C72467-18C8-4D45-A22A-D3508694D8E2}"/>
              </a:ext>
            </a:extLst>
          </p:cNvPr>
          <p:cNvSpPr txBox="1"/>
          <p:nvPr/>
        </p:nvSpPr>
        <p:spPr>
          <a:xfrm>
            <a:off x="970904" y="5405893"/>
            <a:ext cx="633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3100" b="1" i="1" dirty="0">
                <a:solidFill>
                  <a:srgbClr val="7030A0"/>
                </a:solidFill>
              </a:rPr>
              <a:t>и прочих "волшебных" слов</a:t>
            </a:r>
          </a:p>
        </p:txBody>
      </p:sp>
    </p:spTree>
    <p:extLst>
      <p:ext uri="{BB962C8B-B14F-4D97-AF65-F5344CB8AC3E}">
        <p14:creationId xmlns:p14="http://schemas.microsoft.com/office/powerpoint/2010/main" val="283632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EA08B9-5FBD-4788-8964-93C9413ADD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04A5C4-A4B5-460B-B902-87B095FEBF5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D1EB86-5340-41EC-BAA9-03E31B8596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6C5BD1-18EC-438C-888E-3A845FF633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3</a:t>
            </a:fld>
            <a:endParaRPr lang="ru-RU" sz="1200" spc="-1" dirty="0"/>
          </a:p>
        </p:txBody>
      </p:sp>
      <p:pic>
        <p:nvPicPr>
          <p:cNvPr id="5" name="Picture 2" descr="https://aptxt.com/wp-content/uploads/2019/10/marketing-pay-img.jpg">
            <a:extLst>
              <a:ext uri="{FF2B5EF4-FFF2-40B4-BE49-F238E27FC236}">
                <a16:creationId xmlns:a16="http://schemas.microsoft.com/office/drawing/2014/main" id="{D6209C5A-86D1-42D0-9196-58F36BC6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06A38598-2047-7843-B21E-EA0271D33B5F}"/>
              </a:ext>
            </a:extLst>
          </p:cNvPr>
          <p:cNvSpPr/>
          <p:nvPr/>
        </p:nvSpPr>
        <p:spPr>
          <a:xfrm>
            <a:off x="0" y="566636"/>
            <a:ext cx="6438832" cy="1019128"/>
          </a:xfrm>
          <a:prstGeom prst="homePlate">
            <a:avLst/>
          </a:prstGeom>
          <a:solidFill>
            <a:srgbClr val="7030A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8156" y="830397"/>
            <a:ext cx="8154390" cy="621874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MVP </a:t>
            </a:r>
            <a:r>
              <a:rPr lang="ru-RU" sz="5000" dirty="0">
                <a:solidFill>
                  <a:schemeClr val="bg1"/>
                </a:solidFill>
                <a:latin typeface="+mj-lt"/>
              </a:rPr>
              <a:t>проекта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EFE7C9-B656-46C6-8CFF-31DA806267EF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4</a:t>
            </a:fld>
            <a:endParaRPr lang="ru-RU" sz="1200" spc="-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87D19-6355-5147-8C59-79106F0481F0}"/>
              </a:ext>
            </a:extLst>
          </p:cNvPr>
          <p:cNvSpPr txBox="1"/>
          <p:nvPr/>
        </p:nvSpPr>
        <p:spPr>
          <a:xfrm>
            <a:off x="457198" y="1832625"/>
            <a:ext cx="86868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3100" b="1" i="1" u="sng" dirty="0"/>
              <a:t>Минимальным функционалом нашего продукта можно считать тесты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521A3-450D-6943-8A66-20EB514F684C}"/>
              </a:ext>
            </a:extLst>
          </p:cNvPr>
          <p:cNvSpPr txBox="1"/>
          <p:nvPr/>
        </p:nvSpPr>
        <p:spPr>
          <a:xfrm>
            <a:off x="486452" y="3024048"/>
            <a:ext cx="667770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900" b="1" dirty="0">
                <a:solidFill>
                  <a:srgbClr val="7030A0"/>
                </a:solidFill>
              </a:rPr>
              <a:t>Прохождение пользователем теста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DB4DE-2CF0-A543-80F9-064930D9608B}"/>
              </a:ext>
            </a:extLst>
          </p:cNvPr>
          <p:cNvSpPr txBox="1"/>
          <p:nvPr/>
        </p:nvSpPr>
        <p:spPr>
          <a:xfrm>
            <a:off x="2287178" y="3563437"/>
            <a:ext cx="733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выдача правильных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неправильных ответов. </a:t>
            </a:r>
          </a:p>
        </p:txBody>
      </p:sp>
      <p:pic>
        <p:nvPicPr>
          <p:cNvPr id="13" name="Рисунок 13" descr="Стрелка: поворот вправо">
            <a:extLst>
              <a:ext uri="{FF2B5EF4-FFF2-40B4-BE49-F238E27FC236}">
                <a16:creationId xmlns:a16="http://schemas.microsoft.com/office/drawing/2014/main" id="{3DDEAF48-5DEE-8A4B-A086-B9B46734B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565569" y="3195566"/>
            <a:ext cx="1197174" cy="1236391"/>
          </a:xfrm>
          <a:prstGeom prst="rect">
            <a:avLst/>
          </a:prstGeom>
        </p:spPr>
      </p:pic>
      <p:pic>
        <p:nvPicPr>
          <p:cNvPr id="14" name="Рисунок 17" descr="Интернет">
            <a:extLst>
              <a:ext uri="{FF2B5EF4-FFF2-40B4-BE49-F238E27FC236}">
                <a16:creationId xmlns:a16="http://schemas.microsoft.com/office/drawing/2014/main" id="{77C08924-AD66-E64D-9218-13EC99E40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130" y="4034666"/>
            <a:ext cx="2365816" cy="23658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6555C9-A5DC-A84F-AD23-C92E0DC52D1E}"/>
              </a:ext>
            </a:extLst>
          </p:cNvPr>
          <p:cNvSpPr txBox="1"/>
          <p:nvPr/>
        </p:nvSpPr>
        <p:spPr>
          <a:xfrm>
            <a:off x="2947692" y="4438871"/>
            <a:ext cx="43585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400" b="1" dirty="0"/>
              <a:t>Успешный проект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CDDC20-C222-2144-9530-DDCB3FA46C02}"/>
              </a:ext>
            </a:extLst>
          </p:cNvPr>
          <p:cNvSpPr txBox="1"/>
          <p:nvPr/>
        </p:nvSpPr>
        <p:spPr>
          <a:xfrm>
            <a:off x="2490946" y="4900888"/>
            <a:ext cx="485589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ru-RU" sz="2700" dirty="0"/>
              <a:t>Работает;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2700" dirty="0"/>
              <a:t>Интересен;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2700" dirty="0"/>
              <a:t>Дает хорошие результаты по оценкам пользователей.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ru-RU" sz="2700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D3E5E195-5E43-C641-AF10-118C26AC3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7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A249917-9AAA-4D84-A7A3-336D54FCDFA5}"/>
              </a:ext>
            </a:extLst>
          </p:cNvPr>
          <p:cNvSpPr/>
          <p:nvPr/>
        </p:nvSpPr>
        <p:spPr>
          <a:xfrm>
            <a:off x="6194322" y="5244960"/>
            <a:ext cx="2949678" cy="161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C73E7-9E76-457D-8B04-4E1F2DE3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2554" y="722916"/>
            <a:ext cx="8166060" cy="699814"/>
          </a:xfrm>
        </p:spPr>
        <p:txBody>
          <a:bodyPr>
            <a:noAutofit/>
          </a:bodyPr>
          <a:lstStyle/>
          <a:p>
            <a:pPr algn="ctr"/>
            <a:r>
              <a:rPr lang="ru-RU" sz="4700" dirty="0">
                <a:solidFill>
                  <a:schemeClr val="bg1"/>
                </a:solidFill>
                <a:latin typeface="+mj-lt"/>
              </a:rPr>
              <a:t> Конкуренты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FC388-93BB-4CCC-93DF-1787FC4CB9DE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ru-RU" spc="-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50C374-7A7F-4009-A12A-7B172AEEFB64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5</a:t>
            </a:fld>
            <a:endParaRPr lang="ru-RU" sz="1200" spc="-1" dirty="0"/>
          </a:p>
        </p:txBody>
      </p:sp>
      <p:pic>
        <p:nvPicPr>
          <p:cNvPr id="7" name="Picture 2" descr="https://sun9-58.userapi.com/c205528/v205528514/3c387/VuRsNayQn44.jpg">
            <a:extLst>
              <a:ext uri="{FF2B5EF4-FFF2-40B4-BE49-F238E27FC236}">
                <a16:creationId xmlns:a16="http://schemas.microsoft.com/office/drawing/2014/main" id="{459C73C7-C934-449B-A30F-BFD37FE4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2.userapi.com/c200428/v200428473/ccac/FK92DQvgmLI.jpg">
            <a:extLst>
              <a:ext uri="{FF2B5EF4-FFF2-40B4-BE49-F238E27FC236}">
                <a16:creationId xmlns:a16="http://schemas.microsoft.com/office/drawing/2014/main" id="{EB965559-D163-429F-BD3C-34CC67EE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144">
            <a:off x="725002" y="4265636"/>
            <a:ext cx="1168154" cy="1419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sun9-26.userapi.com/c857736/v857736473/1212ec/tHjRgcqFUeM.jpg">
            <a:extLst>
              <a:ext uri="{FF2B5EF4-FFF2-40B4-BE49-F238E27FC236}">
                <a16:creationId xmlns:a16="http://schemas.microsoft.com/office/drawing/2014/main" id="{5BE64FA1-333F-451C-8438-E949BC56226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337">
            <a:off x="1889276" y="3991923"/>
            <a:ext cx="1040421" cy="1384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61CE6603-E46B-435F-92CD-A3BE711FCD61}"/>
              </a:ext>
            </a:extLst>
          </p:cNvPr>
          <p:cNvSpPr/>
          <p:nvPr/>
        </p:nvSpPr>
        <p:spPr>
          <a:xfrm>
            <a:off x="0" y="-43815"/>
            <a:ext cx="4949245" cy="1019128"/>
          </a:xfrm>
          <a:prstGeom prst="homePlate">
            <a:avLst/>
          </a:prstGeom>
          <a:solidFill>
            <a:srgbClr val="7030A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E8099A4-1F9A-46EF-9998-85907DDA8637}"/>
              </a:ext>
            </a:extLst>
          </p:cNvPr>
          <p:cNvSpPr txBox="1">
            <a:spLocks/>
          </p:cNvSpPr>
          <p:nvPr/>
        </p:nvSpPr>
        <p:spPr>
          <a:xfrm>
            <a:off x="-1673544" y="65161"/>
            <a:ext cx="8166060" cy="715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F14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z="4700" dirty="0">
                <a:solidFill>
                  <a:schemeClr val="bg1"/>
                </a:solidFill>
                <a:latin typeface="+mj-lt"/>
              </a:rPr>
              <a:t>Конкуренты</a:t>
            </a:r>
          </a:p>
        </p:txBody>
      </p:sp>
    </p:spTree>
    <p:extLst>
      <p:ext uri="{BB962C8B-B14F-4D97-AF65-F5344CB8AC3E}">
        <p14:creationId xmlns:p14="http://schemas.microsoft.com/office/powerpoint/2010/main" val="53473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236113CD-C348-FA47-AEC1-2E9F0B4E9EA8}"/>
              </a:ext>
            </a:extLst>
          </p:cNvPr>
          <p:cNvSpPr/>
          <p:nvPr/>
        </p:nvSpPr>
        <p:spPr>
          <a:xfrm>
            <a:off x="1450505" y="-6562"/>
            <a:ext cx="6438832" cy="1019128"/>
          </a:xfrm>
          <a:prstGeom prst="homePlate">
            <a:avLst/>
          </a:prstGeom>
          <a:solidFill>
            <a:srgbClr val="7030A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6874E0-E02F-4E42-8062-D434FB02159E}"/>
              </a:ext>
            </a:extLst>
          </p:cNvPr>
          <p:cNvSpPr/>
          <p:nvPr/>
        </p:nvSpPr>
        <p:spPr>
          <a:xfrm>
            <a:off x="6194322" y="5244960"/>
            <a:ext cx="2949678" cy="161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939D7-B392-445A-AD1B-4CED1BB9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58" y="163973"/>
            <a:ext cx="8166060" cy="715293"/>
          </a:xfrm>
        </p:spPr>
        <p:txBody>
          <a:bodyPr>
            <a:noAutofit/>
          </a:bodyPr>
          <a:lstStyle/>
          <a:p>
            <a:pPr algn="ctr"/>
            <a:r>
              <a:rPr lang="ru-RU" sz="4700" dirty="0">
                <a:solidFill>
                  <a:schemeClr val="bg1"/>
                </a:solidFill>
                <a:latin typeface="+mj-lt"/>
              </a:rPr>
              <a:t>Инструменты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FACD0-05FF-4E23-80C4-D11CC19F10B5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6</a:t>
            </a:fld>
            <a:endParaRPr lang="ru-RU" sz="1200" spc="-1" dirty="0"/>
          </a:p>
        </p:txBody>
      </p:sp>
      <p:pic>
        <p:nvPicPr>
          <p:cNvPr id="2050" name="Picture 2" descr="https://tighten.co/assets/img/blog/tools-sublime-text.png">
            <a:extLst>
              <a:ext uri="{FF2B5EF4-FFF2-40B4-BE49-F238E27FC236}">
                <a16:creationId xmlns:a16="http://schemas.microsoft.com/office/drawing/2014/main" id="{AD5B01B0-1E4B-448E-B6C6-3F03ADA0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8" y="4580962"/>
            <a:ext cx="4822723" cy="132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adioprog.ru/uploads/media/articles/0001/01/2cc857f7f034ad92dae834fba16b89999b455fb0.png">
            <a:extLst>
              <a:ext uri="{FF2B5EF4-FFF2-40B4-BE49-F238E27FC236}">
                <a16:creationId xmlns:a16="http://schemas.microsoft.com/office/drawing/2014/main" id="{6FD44899-B29A-48F5-BB26-BF5BE25F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41" y="3670982"/>
            <a:ext cx="1840375" cy="18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ro.medium.com/max/1200/1*ot7tWiPCYC01pV0kGmK3qQ.png">
            <a:extLst>
              <a:ext uri="{FF2B5EF4-FFF2-40B4-BE49-F238E27FC236}">
                <a16:creationId xmlns:a16="http://schemas.microsoft.com/office/drawing/2014/main" id="{2F21DB01-D3EE-4050-B3DF-539A0210B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08" y="1723347"/>
            <a:ext cx="3246492" cy="21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percoolpics.com/wp-content/uploads/2017/10/gimp-logo-1.png">
            <a:extLst>
              <a:ext uri="{FF2B5EF4-FFF2-40B4-BE49-F238E27FC236}">
                <a16:creationId xmlns:a16="http://schemas.microsoft.com/office/drawing/2014/main" id="{C1B801E0-A06A-4101-B8CF-15F6BD37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16" y="1210323"/>
            <a:ext cx="4350774" cy="20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E00041-B0A0-4FD4-B653-BEF2F0E76086}"/>
              </a:ext>
            </a:extLst>
          </p:cNvPr>
          <p:cNvSpPr/>
          <p:nvPr/>
        </p:nvSpPr>
        <p:spPr>
          <a:xfrm>
            <a:off x="164858" y="16202"/>
            <a:ext cx="1285647" cy="1109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8FD5C7E-EC35-4462-B3B1-219C1D5BC845}"/>
              </a:ext>
            </a:extLst>
          </p:cNvPr>
          <p:cNvSpPr/>
          <p:nvPr/>
        </p:nvSpPr>
        <p:spPr>
          <a:xfrm>
            <a:off x="7858353" y="549713"/>
            <a:ext cx="1120789" cy="1109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2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8D9290-AD1C-4BA6-B674-12D442E7AE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04A5C4-A4B5-460B-B902-87B095FEBF5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DA08EF-9497-43F8-AA1D-E21D99AEE7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2C82D-CD8B-48F0-B00A-9EF67B14FB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7</a:t>
            </a:fld>
            <a:endParaRPr lang="ru-RU" sz="1200" spc="-1" dirty="0"/>
          </a:p>
        </p:txBody>
      </p:sp>
      <p:pic>
        <p:nvPicPr>
          <p:cNvPr id="3074" name="Picture 2" descr="https://sun9-33.userapi.com/c855320/v855320828/1cfa7a/Nouo4QaqOaI.jpg">
            <a:extLst>
              <a:ext uri="{FF2B5EF4-FFF2-40B4-BE49-F238E27FC236}">
                <a16:creationId xmlns:a16="http://schemas.microsoft.com/office/drawing/2014/main" id="{2A60C641-D841-4C88-9003-F05BA8B8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6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7EACC09-0A6F-4F94-9626-66F3E737CFF6}"/>
              </a:ext>
            </a:extLst>
          </p:cNvPr>
          <p:cNvSpPr/>
          <p:nvPr/>
        </p:nvSpPr>
        <p:spPr>
          <a:xfrm>
            <a:off x="8215532" y="6502590"/>
            <a:ext cx="928468" cy="278008"/>
          </a:xfrm>
          <a:prstGeom prst="roundRect">
            <a:avLst/>
          </a:prstGeom>
          <a:solidFill>
            <a:srgbClr val="503296"/>
          </a:solidFill>
          <a:ln>
            <a:solidFill>
              <a:srgbClr val="503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79C62D-5E22-4E08-B296-1127C0CAC4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6" y="745588"/>
            <a:ext cx="5641145" cy="445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32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8D9290-AD1C-4BA6-B674-12D442E7AE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04A5C4-A4B5-460B-B902-87B095FEBF5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DA08EF-9497-43F8-AA1D-E21D99AEE7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2C82D-CD8B-48F0-B00A-9EF67B14FB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8</a:t>
            </a:fld>
            <a:endParaRPr lang="ru-RU" sz="1200" spc="-1" dirty="0"/>
          </a:p>
        </p:txBody>
      </p:sp>
      <p:pic>
        <p:nvPicPr>
          <p:cNvPr id="3074" name="Picture 2" descr="https://sun9-33.userapi.com/c855320/v855320828/1cfa7a/Nouo4QaqOaI.jpg">
            <a:extLst>
              <a:ext uri="{FF2B5EF4-FFF2-40B4-BE49-F238E27FC236}">
                <a16:creationId xmlns:a16="http://schemas.microsoft.com/office/drawing/2014/main" id="{2A60C641-D841-4C88-9003-F05BA8B8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6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7EACC09-0A6F-4F94-9626-66F3E737CFF6}"/>
              </a:ext>
            </a:extLst>
          </p:cNvPr>
          <p:cNvSpPr/>
          <p:nvPr/>
        </p:nvSpPr>
        <p:spPr>
          <a:xfrm>
            <a:off x="8215532" y="6502590"/>
            <a:ext cx="928468" cy="278008"/>
          </a:xfrm>
          <a:prstGeom prst="roundRect">
            <a:avLst/>
          </a:prstGeom>
          <a:solidFill>
            <a:srgbClr val="503296"/>
          </a:solidFill>
          <a:ln>
            <a:solidFill>
              <a:srgbClr val="503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B74654-E4C1-4617-8A16-20E66327DB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747981"/>
            <a:ext cx="5530533" cy="442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47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8D9290-AD1C-4BA6-B674-12D442E7AE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04A5C4-A4B5-460B-B902-87B095FEBF51}" type="datetime1">
              <a:rPr lang="ru-RU" spc="-1" smtClean="0"/>
              <a:t>15.01.2020</a:t>
            </a:fld>
            <a:endParaRPr lang="ru-RU" spc="-1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DA08EF-9497-43F8-AA1D-E21D99AEE7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2C82D-CD8B-48F0-B00A-9EF67B14FB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9</a:t>
            </a:fld>
            <a:endParaRPr lang="ru-RU" sz="1200" spc="-1" dirty="0"/>
          </a:p>
        </p:txBody>
      </p:sp>
      <p:pic>
        <p:nvPicPr>
          <p:cNvPr id="3074" name="Picture 2" descr="https://sun9-33.userapi.com/c855320/v855320828/1cfa7a/Nouo4QaqOaI.jpg">
            <a:extLst>
              <a:ext uri="{FF2B5EF4-FFF2-40B4-BE49-F238E27FC236}">
                <a16:creationId xmlns:a16="http://schemas.microsoft.com/office/drawing/2014/main" id="{2A60C641-D841-4C88-9003-F05BA8B8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6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7EACC09-0A6F-4F94-9626-66F3E737CFF6}"/>
              </a:ext>
            </a:extLst>
          </p:cNvPr>
          <p:cNvSpPr/>
          <p:nvPr/>
        </p:nvSpPr>
        <p:spPr>
          <a:xfrm>
            <a:off x="8215532" y="6502590"/>
            <a:ext cx="928468" cy="278008"/>
          </a:xfrm>
          <a:prstGeom prst="roundRect">
            <a:avLst/>
          </a:prstGeom>
          <a:solidFill>
            <a:srgbClr val="503296"/>
          </a:solidFill>
          <a:ln>
            <a:solidFill>
              <a:srgbClr val="503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943A3D-417A-43B2-969B-484ACEFD7E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745589"/>
            <a:ext cx="5530533" cy="4445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473882"/>
      </p:ext>
    </p:extLst>
  </p:cSld>
  <p:clrMapOvr>
    <a:masterClrMapping/>
  </p:clrMapOvr>
</p:sld>
</file>

<file path=ppt/theme/theme1.xml><?xml version="1.0" encoding="utf-8"?>
<a:theme xmlns:a="http://schemas.openxmlformats.org/drawingml/2006/main" name="Начало презентаци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новная част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сновная часть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устая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6629</TotalTime>
  <Words>114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Abadi</vt:lpstr>
      <vt:lpstr>Arial</vt:lpstr>
      <vt:lpstr>Arial Rounded MT Bold</vt:lpstr>
      <vt:lpstr>Calibri</vt:lpstr>
      <vt:lpstr>Times New Roman</vt:lpstr>
      <vt:lpstr>Verdana</vt:lpstr>
      <vt:lpstr>Wingdings</vt:lpstr>
      <vt:lpstr>Начало презентации</vt:lpstr>
      <vt:lpstr>Основная часть</vt:lpstr>
      <vt:lpstr>Основная часть 2</vt:lpstr>
      <vt:lpstr>Пустая тема</vt:lpstr>
      <vt:lpstr>Проект  “Образовательная игра” </vt:lpstr>
      <vt:lpstr>Идея проекта</vt:lpstr>
      <vt:lpstr>Презентация PowerPoint</vt:lpstr>
      <vt:lpstr>MVP проекта</vt:lpstr>
      <vt:lpstr> Конкуренты</vt:lpstr>
      <vt:lpstr>Инструменты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Ларионов Егор Викторович</cp:lastModifiedBy>
  <cp:revision>256</cp:revision>
  <cp:lastPrinted>2016-06-07T03:16:33Z</cp:lastPrinted>
  <dcterms:created xsi:type="dcterms:W3CDTF">2016-01-27T12:28:54Z</dcterms:created>
  <dcterms:modified xsi:type="dcterms:W3CDTF">2020-01-15T16:06:36Z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