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sldIdLst>
    <p:sldId id="256" r:id="rId2"/>
    <p:sldId id="257" r:id="rId3"/>
    <p:sldId id="259" r:id="rId4"/>
    <p:sldId id="263" r:id="rId5"/>
    <p:sldId id="261" r:id="rId6"/>
    <p:sldId id="266" r:id="rId7"/>
    <p:sldId id="265" r:id="rId8"/>
    <p:sldId id="267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7BCAF7-984A-DCB0-895A-9039E1B65591}" v="175" dt="2020-01-13T14:31:22.882"/>
    <p1510:client id="{C490308E-80C3-3333-2920-DAFC9BB6F603}" v="869" dt="2020-01-13T12:46:36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5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6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73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5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14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4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76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34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5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2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7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4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6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2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6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8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27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60" name="Rectangle 35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3">
            <a:extLst>
              <a:ext uri="{FF2B5EF4-FFF2-40B4-BE49-F238E27FC236}">
                <a16:creationId xmlns:a16="http://schemas.microsoft.com/office/drawing/2014/main" id="{44700D1F-C6DB-4FEE-BCD2-0959F64AE1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2291"/>
          <a:stretch/>
        </p:blipFill>
        <p:spPr>
          <a:xfrm>
            <a:off x="6892924" y="10"/>
            <a:ext cx="5299077" cy="6857990"/>
          </a:xfrm>
          <a:custGeom>
            <a:avLst/>
            <a:gdLst>
              <a:gd name="connsiteX0" fmla="*/ 836871 w 5299077"/>
              <a:gd name="connsiteY0" fmla="*/ 0 h 6858000"/>
              <a:gd name="connsiteX1" fmla="*/ 5299077 w 5299077"/>
              <a:gd name="connsiteY1" fmla="*/ 0 h 6858000"/>
              <a:gd name="connsiteX2" fmla="*/ 5299077 w 5299077"/>
              <a:gd name="connsiteY2" fmla="*/ 6858000 h 6858000"/>
              <a:gd name="connsiteX3" fmla="*/ 1911312 w 5299077"/>
              <a:gd name="connsiteY3" fmla="*/ 6858000 h 6858000"/>
              <a:gd name="connsiteX4" fmla="*/ 0 w 5299077"/>
              <a:gd name="connsiteY4" fmla="*/ 5333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61" name="Group 37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2080" y="685800"/>
            <a:ext cx="5260680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i="1">
                <a:latin typeface="Papyrus"/>
              </a:rPr>
              <a:t>"Pirates Count"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3468" y="2666999"/>
            <a:ext cx="5260680" cy="3124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 err="1"/>
              <a:t>Буторин</a:t>
            </a:r>
            <a:r>
              <a:rPr lang="en-US" sz="2000"/>
              <a:t> </a:t>
            </a:r>
            <a:r>
              <a:rPr lang="en-US" sz="2000" err="1"/>
              <a:t>Денис</a:t>
            </a:r>
            <a:r>
              <a:rPr lang="en-US" sz="2000"/>
              <a:t> </a:t>
            </a:r>
            <a:r>
              <a:rPr lang="en-US" sz="2000" err="1"/>
              <a:t>Дмитриевич</a:t>
            </a:r>
            <a:endParaRPr lang="en-US" err="1"/>
          </a:p>
          <a:p>
            <a:pPr algn="l"/>
            <a:r>
              <a:rPr lang="en-US" sz="2000" err="1"/>
              <a:t>Маслова</a:t>
            </a:r>
            <a:r>
              <a:rPr lang="en-US" sz="2000"/>
              <a:t> </a:t>
            </a:r>
            <a:r>
              <a:rPr lang="en-US" sz="2000" err="1"/>
              <a:t>Анна</a:t>
            </a:r>
            <a:r>
              <a:rPr lang="en-US" sz="2000"/>
              <a:t> </a:t>
            </a:r>
            <a:r>
              <a:rPr lang="en-US" sz="2000" err="1"/>
              <a:t>Эдуардовна</a:t>
            </a:r>
          </a:p>
          <a:p>
            <a:pPr algn="l"/>
            <a:r>
              <a:rPr lang="en-US" sz="2000" err="1"/>
              <a:t>Коломин</a:t>
            </a:r>
            <a:r>
              <a:rPr lang="en-US" sz="2000"/>
              <a:t> </a:t>
            </a:r>
            <a:r>
              <a:rPr lang="en-US" sz="2000" err="1"/>
              <a:t>Алексей</a:t>
            </a:r>
            <a:r>
              <a:rPr lang="en-US" sz="2000"/>
              <a:t> </a:t>
            </a:r>
            <a:r>
              <a:rPr lang="en-US" sz="2000" err="1"/>
              <a:t>Иванович</a:t>
            </a:r>
          </a:p>
          <a:p>
            <a:pPr algn="l"/>
            <a:r>
              <a:rPr lang="en-US" sz="2000" err="1"/>
              <a:t>Колесникова</a:t>
            </a:r>
            <a:r>
              <a:rPr lang="en-US" sz="2000"/>
              <a:t> </a:t>
            </a:r>
            <a:r>
              <a:rPr lang="en-US" sz="2000" err="1"/>
              <a:t>Алёна</a:t>
            </a:r>
            <a:r>
              <a:rPr lang="en-US" sz="2000"/>
              <a:t> </a:t>
            </a:r>
            <a:r>
              <a:rPr lang="en-US" sz="2000" err="1"/>
              <a:t>Евгеньевна</a:t>
            </a:r>
          </a:p>
          <a:p>
            <a:pPr algn="l"/>
            <a:r>
              <a:rPr lang="en-US" sz="2000" b="1"/>
              <a:t>Dead Dynasty </a:t>
            </a:r>
            <a:r>
              <a:rPr lang="en-US" sz="2000" b="1">
                <a:ea typeface="+mn-lt"/>
                <a:cs typeface="+mn-lt"/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8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5" name="Rectangle 16">
            <a:extLst>
              <a:ext uri="{FF2B5EF4-FFF2-40B4-BE49-F238E27FC236}">
                <a16:creationId xmlns:a16="http://schemas.microsoft.com/office/drawing/2014/main" id="{5EF08599-3FED-4288-A20D-E7BCAC3B8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CE863B0-BC36-479C-8414-A113CBBE08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46" b="218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Freeform 13">
            <a:extLst>
              <a:ext uri="{FF2B5EF4-FFF2-40B4-BE49-F238E27FC236}">
                <a16:creationId xmlns:a16="http://schemas.microsoft.com/office/drawing/2014/main" id="{C884A6B2-90E9-4BDB-8503-71AC02D3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47070-85A8-43D1-9076-464A5D6CA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15" y="-804636"/>
            <a:ext cx="4080932" cy="2086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 i="1">
                <a:solidFill>
                  <a:schemeClr val="bg1"/>
                </a:solidFill>
              </a:rPr>
              <a:t>Проблема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EA00-A4D2-4785-9C78-6988EC2AF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06" y="1675740"/>
            <a:ext cx="4200798" cy="9397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err="1">
                <a:solidFill>
                  <a:schemeClr val="bg1"/>
                </a:solidFill>
              </a:rPr>
              <a:t>Отсутствие</a:t>
            </a:r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3600" err="1">
                <a:solidFill>
                  <a:schemeClr val="bg1"/>
                </a:solidFill>
              </a:rPr>
              <a:t>приложений</a:t>
            </a:r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3600" err="1">
                <a:solidFill>
                  <a:schemeClr val="bg1"/>
                </a:solidFill>
              </a:rPr>
              <a:t>для</a:t>
            </a:r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3600" err="1">
                <a:solidFill>
                  <a:schemeClr val="bg1"/>
                </a:solidFill>
              </a:rPr>
              <a:t>тренировки</a:t>
            </a:r>
            <a:r>
              <a:rPr lang="en-US" sz="3600">
                <a:solidFill>
                  <a:schemeClr val="bg1"/>
                </a:solidFill>
              </a:rPr>
              <a:t> </a:t>
            </a:r>
            <a:r>
              <a:rPr lang="en-US" sz="3600" err="1">
                <a:solidFill>
                  <a:schemeClr val="bg1"/>
                </a:solidFill>
              </a:rPr>
              <a:t>устного</a:t>
            </a:r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3600" err="1">
                <a:solidFill>
                  <a:schemeClr val="bg1"/>
                </a:solidFill>
              </a:rPr>
              <a:t>счета</a:t>
            </a:r>
            <a:r>
              <a:rPr lang="en-US" sz="3600">
                <a:solidFill>
                  <a:schemeClr val="bg1"/>
                </a:solidFill>
              </a:rPr>
              <a:t> с </a:t>
            </a:r>
            <a:r>
              <a:rPr lang="en-US" sz="3600" err="1">
                <a:solidFill>
                  <a:schemeClr val="bg1"/>
                </a:solidFill>
              </a:rPr>
              <a:t>детальной</a:t>
            </a:r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3600" err="1">
                <a:solidFill>
                  <a:schemeClr val="bg1"/>
                </a:solidFill>
              </a:rPr>
              <a:t>настройкой</a:t>
            </a:r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3600" err="1">
                <a:solidFill>
                  <a:schemeClr val="bg1"/>
                </a:solidFill>
              </a:rPr>
              <a:t>данных</a:t>
            </a:r>
            <a:endParaRPr lang="en-US" sz="3600">
              <a:solidFill>
                <a:schemeClr val="bg1"/>
              </a:solidFill>
            </a:endParaRP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E9046BC8-D404-4E7D-9202-A07F3FDD3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4C202215-4C35-450D-9F60-671C8F8DE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F1A5BA8A-AEB4-4BCB-B86C-3F6A8E229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28AC2443-05F0-41CD-8D4A-63DE144F8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33E32F17-ED99-4969-B4D6-10A987D73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5599A813-8424-4E53-95CA-85BF5470D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52431A4F-4662-480B-8AD3-394EACD7E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90247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8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5" name="Rectangle 16">
            <a:extLst>
              <a:ext uri="{FF2B5EF4-FFF2-40B4-BE49-F238E27FC236}">
                <a16:creationId xmlns:a16="http://schemas.microsoft.com/office/drawing/2014/main" id="{5EF08599-3FED-4288-A20D-E7BCAC3B8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CE863B0-BC36-479C-8414-A113CBBE08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46" b="218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Freeform 13">
            <a:extLst>
              <a:ext uri="{FF2B5EF4-FFF2-40B4-BE49-F238E27FC236}">
                <a16:creationId xmlns:a16="http://schemas.microsoft.com/office/drawing/2014/main" id="{C884A6B2-90E9-4BDB-8503-71AC02D3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47070-85A8-43D1-9076-464A5D6CA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95549"/>
            <a:ext cx="4080932" cy="9816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 i="1">
                <a:solidFill>
                  <a:schemeClr val="bg1"/>
                </a:solidFill>
              </a:rPr>
              <a:t>Цель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EA00-A4D2-4785-9C78-6988EC2AF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1196"/>
            <a:ext cx="4080933" cy="9397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err="1">
                <a:solidFill>
                  <a:schemeClr val="bg1"/>
                </a:solidFill>
              </a:rPr>
              <a:t>Научиться</a:t>
            </a:r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3600" err="1">
                <a:solidFill>
                  <a:schemeClr val="bg1"/>
                </a:solidFill>
              </a:rPr>
              <a:t>быстро</a:t>
            </a:r>
            <a:r>
              <a:rPr lang="en-US" sz="3600">
                <a:solidFill>
                  <a:schemeClr val="bg1"/>
                </a:solidFill>
              </a:rPr>
              <a:t>, </a:t>
            </a:r>
            <a:r>
              <a:rPr lang="en-US" sz="3600" err="1">
                <a:solidFill>
                  <a:schemeClr val="bg1"/>
                </a:solidFill>
              </a:rPr>
              <a:t>качественно</a:t>
            </a:r>
            <a:r>
              <a:rPr lang="en-US" sz="3600">
                <a:solidFill>
                  <a:schemeClr val="bg1"/>
                </a:solidFill>
              </a:rPr>
              <a:t> и </a:t>
            </a:r>
            <a:r>
              <a:rPr lang="en-US" sz="3600" err="1">
                <a:solidFill>
                  <a:schemeClr val="bg1"/>
                </a:solidFill>
              </a:rPr>
              <a:t>устно</a:t>
            </a:r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3600" err="1">
                <a:solidFill>
                  <a:schemeClr val="bg1"/>
                </a:solidFill>
              </a:rPr>
              <a:t>считать</a:t>
            </a:r>
            <a:r>
              <a:rPr lang="en-US" sz="360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E9046BC8-D404-4E7D-9202-A07F3FDD3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4C202215-4C35-450D-9F60-671C8F8DE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F1A5BA8A-AEB4-4BCB-B86C-3F6A8E229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28AC2443-05F0-41CD-8D4A-63DE144F8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33E32F17-ED99-4969-B4D6-10A987D73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5599A813-8424-4E53-95CA-85BF5470D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52431A4F-4662-480B-8AD3-394EACD7E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78351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8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1" name="Rectangle 16">
            <a:extLst>
              <a:ext uri="{FF2B5EF4-FFF2-40B4-BE49-F238E27FC236}">
                <a16:creationId xmlns:a16="http://schemas.microsoft.com/office/drawing/2014/main" id="{5EF08599-3FED-4288-A20D-E7BCAC3B8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CE863B0-BC36-479C-8414-A113CBBE08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46" b="218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Freeform 13">
            <a:extLst>
              <a:ext uri="{FF2B5EF4-FFF2-40B4-BE49-F238E27FC236}">
                <a16:creationId xmlns:a16="http://schemas.microsoft.com/office/drawing/2014/main" id="{C884A6B2-90E9-4BDB-8503-71AC02D3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47070-85A8-43D1-9076-464A5D6CA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1408"/>
            <a:ext cx="4080932" cy="11357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5400" b="1" i="1">
                <a:solidFill>
                  <a:schemeClr val="bg1"/>
                </a:solidFill>
              </a:rPr>
              <a:t>Концепция приложения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EA00-A4D2-4785-9C78-6988EC2AF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67245"/>
            <a:ext cx="4080933" cy="9397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С </a:t>
            </a:r>
            <a:r>
              <a:rPr lang="en-US" sz="3600" err="1">
                <a:solidFill>
                  <a:schemeClr val="bg1"/>
                </a:solidFill>
              </a:rPr>
              <a:t>помощью</a:t>
            </a:r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3600" err="1">
                <a:solidFill>
                  <a:schemeClr val="bg1"/>
                </a:solidFill>
              </a:rPr>
              <a:t>видео</a:t>
            </a:r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3600" err="1">
                <a:solidFill>
                  <a:schemeClr val="bg1"/>
                </a:solidFill>
              </a:rPr>
              <a:t>игр,привить</a:t>
            </a:r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3600" err="1">
                <a:solidFill>
                  <a:schemeClr val="bg1"/>
                </a:solidFill>
              </a:rPr>
              <a:t>детям</a:t>
            </a:r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3600" err="1">
                <a:solidFill>
                  <a:schemeClr val="bg1"/>
                </a:solidFill>
              </a:rPr>
              <a:t>любовь</a:t>
            </a:r>
            <a:r>
              <a:rPr lang="en-US" sz="3600">
                <a:solidFill>
                  <a:schemeClr val="bg1"/>
                </a:solidFill>
              </a:rPr>
              <a:t> к </a:t>
            </a:r>
            <a:r>
              <a:rPr lang="en-US" sz="3600" err="1">
                <a:solidFill>
                  <a:schemeClr val="bg1"/>
                </a:solidFill>
              </a:rPr>
              <a:t>обучению</a:t>
            </a:r>
            <a:r>
              <a:rPr lang="en-US" sz="360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33" name="Group 20">
            <a:extLst>
              <a:ext uri="{FF2B5EF4-FFF2-40B4-BE49-F238E27FC236}">
                <a16:creationId xmlns:a16="http://schemas.microsoft.com/office/drawing/2014/main" id="{E9046BC8-D404-4E7D-9202-A07F3FDD3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4C202215-4C35-450D-9F60-671C8F8DE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F1A5BA8A-AEB4-4BCB-B86C-3F6A8E229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28AC2443-05F0-41CD-8D4A-63DE144F8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33E32F17-ED99-4969-B4D6-10A987D73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5599A813-8424-4E53-95CA-85BF5470D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52431A4F-4662-480B-8AD3-394EACD7E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376348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7070-85A8-43D1-9076-464A5D6CA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577" y="-153320"/>
            <a:ext cx="10018713" cy="17525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i="1" err="1"/>
              <a:t>Конкуренты</a:t>
            </a:r>
            <a:br>
              <a:rPr lang="en-US" b="1" i="1"/>
            </a:br>
            <a:endParaRPr lang="en-US" b="1" i="1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493EBA-26F4-4B93-9298-94CAF88E3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710" y="1481474"/>
            <a:ext cx="1757363" cy="3124201"/>
          </a:xfrm>
        </p:spPr>
      </p:pic>
      <p:pic>
        <p:nvPicPr>
          <p:cNvPr id="7" name="Picture 17">
            <a:extLst>
              <a:ext uri="{FF2B5EF4-FFF2-40B4-BE49-F238E27FC236}">
                <a16:creationId xmlns:a16="http://schemas.microsoft.com/office/drawing/2014/main" id="{ECC26CD9-89CC-4E86-9342-5B0C1F3FC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40" y="955891"/>
            <a:ext cx="2314575" cy="4114800"/>
          </a:xfrm>
          <a:prstGeom prst="rect">
            <a:avLst/>
          </a:prstGeom>
        </p:spPr>
      </p:pic>
      <p:pic>
        <p:nvPicPr>
          <p:cNvPr id="20" name="Picture 27">
            <a:extLst>
              <a:ext uri="{FF2B5EF4-FFF2-40B4-BE49-F238E27FC236}">
                <a16:creationId xmlns:a16="http://schemas.microsoft.com/office/drawing/2014/main" id="{8ABED70E-DCF3-4D29-93EF-9FCF16B4E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291" y="955891"/>
            <a:ext cx="2314575" cy="4114800"/>
          </a:xfrm>
          <a:prstGeom prst="rect">
            <a:avLst/>
          </a:prstGeom>
        </p:spPr>
      </p:pic>
      <p:pic>
        <p:nvPicPr>
          <p:cNvPr id="29" name="Picture 29">
            <a:extLst>
              <a:ext uri="{FF2B5EF4-FFF2-40B4-BE49-F238E27FC236}">
                <a16:creationId xmlns:a16="http://schemas.microsoft.com/office/drawing/2014/main" id="{9631115D-B527-4074-BDE5-2F6B5ACCE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6440" y="1144150"/>
            <a:ext cx="209965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9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7070-85A8-43D1-9076-464A5D6CA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577" y="-36779"/>
            <a:ext cx="10018713" cy="17525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i="1" err="1"/>
              <a:t>Инструменты</a:t>
            </a:r>
            <a:br>
              <a:rPr lang="en-US" b="1" i="1"/>
            </a:br>
            <a:endParaRPr lang="en-US" b="1" i="1"/>
          </a:p>
        </p:txBody>
      </p:sp>
      <p:pic>
        <p:nvPicPr>
          <p:cNvPr id="24" name="Picture 24">
            <a:extLst>
              <a:ext uri="{FF2B5EF4-FFF2-40B4-BE49-F238E27FC236}">
                <a16:creationId xmlns:a16="http://schemas.microsoft.com/office/drawing/2014/main" id="{44B039C9-A18E-4AF2-A3F2-96BF2C744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40000">
            <a:off x="1718622" y="1055076"/>
            <a:ext cx="3522472" cy="3788508"/>
          </a:xfr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2B5E1549-2D96-46D4-8AE0-8C619F2FF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4997938" y="1146459"/>
            <a:ext cx="6318738" cy="33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6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7070-85A8-43D1-9076-464A5D6CA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465" y="-291353"/>
            <a:ext cx="5747778" cy="17525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i="1"/>
              <a:t>Описание игры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2282521-8C12-4144-B32E-D54294313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0846" y="1314235"/>
            <a:ext cx="7916948" cy="4944036"/>
          </a:xfrm>
        </p:spPr>
      </p:pic>
    </p:spTree>
    <p:extLst>
      <p:ext uri="{BB962C8B-B14F-4D97-AF65-F5344CB8AC3E}">
        <p14:creationId xmlns:p14="http://schemas.microsoft.com/office/powerpoint/2010/main" val="44998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7070-85A8-43D1-9076-464A5D6CA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116" y="2490"/>
            <a:ext cx="4517583" cy="10929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 i="1" err="1"/>
              <a:t>Макеты</a:t>
            </a:r>
            <a:endParaRPr lang="en-US" sz="5400" b="1" i="1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BE5DAE0-742B-4417-8DAE-190BA301C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9298" y="3393141"/>
            <a:ext cx="5344078" cy="3339353"/>
          </a:xfr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FE59864-031B-45E8-9E98-E320E371C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424" y="1156132"/>
            <a:ext cx="5226423" cy="326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7070-85A8-43D1-9076-464A5D6CA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576" y="2921288"/>
            <a:ext cx="7855072" cy="142788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9000" b="1" i="1" err="1"/>
              <a:t>Спасибо</a:t>
            </a:r>
            <a:r>
              <a:rPr lang="en-US" sz="9000" b="1" i="1"/>
              <a:t> </a:t>
            </a:r>
            <a:r>
              <a:rPr lang="en-US" sz="9000" b="1" i="1" err="1"/>
              <a:t>за</a:t>
            </a:r>
            <a:br>
              <a:rPr lang="en-US" sz="9000" b="1" i="1"/>
            </a:br>
            <a:r>
              <a:rPr lang="en-US" sz="9000" b="1" i="1" err="1"/>
              <a:t>внимание</a:t>
            </a:r>
            <a:r>
              <a:rPr lang="en-US" sz="9000" b="1" i="1"/>
              <a:t>!</a:t>
            </a:r>
            <a:endParaRPr lang="en-US" sz="9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767F790-7F49-47D1-8005-5CE7AE224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35903" y="1588310"/>
            <a:ext cx="6509555" cy="5191084"/>
          </a:xfrm>
        </p:spPr>
      </p:pic>
    </p:spTree>
    <p:extLst>
      <p:ext uri="{BB962C8B-B14F-4D97-AF65-F5344CB8AC3E}">
        <p14:creationId xmlns:p14="http://schemas.microsoft.com/office/powerpoint/2010/main" val="1662245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Parallax</vt:lpstr>
      <vt:lpstr>"Pirates Count"</vt:lpstr>
      <vt:lpstr>Проблема</vt:lpstr>
      <vt:lpstr>Цель</vt:lpstr>
      <vt:lpstr>Концепция приложения</vt:lpstr>
      <vt:lpstr>Конкуренты </vt:lpstr>
      <vt:lpstr>Инструменты </vt:lpstr>
      <vt:lpstr>Описание игры</vt:lpstr>
      <vt:lpstr>Макеты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27</cp:revision>
  <dcterms:created xsi:type="dcterms:W3CDTF">2020-01-13T10:52:29Z</dcterms:created>
  <dcterms:modified xsi:type="dcterms:W3CDTF">2020-01-13T14:33:03Z</dcterms:modified>
</cp:coreProperties>
</file>