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/>
              <a:t>Здесь могла быть ваша </a:t>
            </a:r>
            <a:r>
              <a:rPr lang="ru-RU" dirty="0" smtClean="0"/>
              <a:t>реклама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400800" cy="23042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Григорьев </a:t>
            </a:r>
            <a:r>
              <a:rPr lang="ru-RU" dirty="0" smtClean="0">
                <a:solidFill>
                  <a:schemeClr val="tx1"/>
                </a:solidFill>
              </a:rPr>
              <a:t>Н.А. РИ-180019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Тимофеев М.Н. РИ-180021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Скопин Н.А. РИ-180021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321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Целевая аудитория - абитуриенты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Что желает узнать абитуриент (или его мама):</a:t>
            </a:r>
          </a:p>
          <a:p>
            <a:pPr>
              <a:buFontTx/>
              <a:buChar char="-"/>
            </a:pPr>
            <a:r>
              <a:rPr lang="ru-RU" dirty="0" smtClean="0"/>
              <a:t>Какая будет заработная плата?</a:t>
            </a:r>
          </a:p>
          <a:p>
            <a:pPr>
              <a:buFontTx/>
              <a:buChar char="-"/>
            </a:pPr>
            <a:r>
              <a:rPr lang="ru-RU" dirty="0" smtClean="0"/>
              <a:t>Какая будет стипендия?</a:t>
            </a:r>
          </a:p>
          <a:p>
            <a:pPr>
              <a:buFontTx/>
              <a:buChar char="-"/>
            </a:pPr>
            <a:r>
              <a:rPr lang="ru-RU" dirty="0" smtClean="0"/>
              <a:t>Кем я буду работать?</a:t>
            </a:r>
          </a:p>
          <a:p>
            <a:pPr>
              <a:buFontTx/>
              <a:buChar char="-"/>
            </a:pPr>
            <a:r>
              <a:rPr lang="ru-RU" dirty="0" smtClean="0"/>
              <a:t>А учиться будет сложно?</a:t>
            </a:r>
          </a:p>
        </p:txBody>
      </p:sp>
    </p:spTree>
    <p:extLst>
      <p:ext uri="{BB962C8B-B14F-4D97-AF65-F5344CB8AC3E}">
        <p14:creationId xmlns:p14="http://schemas.microsoft.com/office/powerpoint/2010/main" val="114990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Конкуренты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ИТМО, МИЭТ, ЛЭТИ – более престижны, </a:t>
            </a:r>
          </a:p>
          <a:p>
            <a:pPr marL="0" indent="0">
              <a:buNone/>
            </a:pPr>
            <a:r>
              <a:rPr lang="ru-RU" dirty="0"/>
              <a:t>б</a:t>
            </a:r>
            <a:r>
              <a:rPr lang="ru-RU" dirty="0" smtClean="0"/>
              <a:t>ольше проходной балл, </a:t>
            </a:r>
          </a:p>
          <a:p>
            <a:pPr marL="0" indent="0">
              <a:buNone/>
            </a:pPr>
            <a:r>
              <a:rPr lang="ru-RU" dirty="0" smtClean="0"/>
              <a:t>больший набор (от 20 до 80 человек)</a:t>
            </a:r>
          </a:p>
          <a:p>
            <a:pPr marL="0" indent="0">
              <a:buNone/>
            </a:pPr>
            <a:r>
              <a:rPr lang="ru-RU" dirty="0" smtClean="0"/>
              <a:t>Плюсы </a:t>
            </a:r>
            <a:r>
              <a:rPr lang="ru-RU" dirty="0" err="1" smtClean="0"/>
              <a:t>УрФУ</a:t>
            </a:r>
            <a:r>
              <a:rPr lang="ru-RU" dirty="0" smtClean="0"/>
              <a:t> – меньше стоимость контрактного обучения, низкий проходной балл (177 во второй волне 2017)</a:t>
            </a:r>
          </a:p>
        </p:txBody>
      </p:sp>
    </p:spTree>
    <p:extLst>
      <p:ext uri="{BB962C8B-B14F-4D97-AF65-F5344CB8AC3E}">
        <p14:creationId xmlns:p14="http://schemas.microsoft.com/office/powerpoint/2010/main" val="2407071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Девиз - </a:t>
            </a:r>
            <a:r>
              <a:rPr lang="en-US" dirty="0" smtClean="0"/>
              <a:t>“</a:t>
            </a:r>
            <a:r>
              <a:rPr lang="ru-RU" dirty="0" smtClean="0"/>
              <a:t>Ленивым от ленивых</a:t>
            </a:r>
            <a:r>
              <a:rPr lang="en-US" dirty="0" smtClean="0"/>
              <a:t>”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Сайт объединяет информацию со всех связанных с </a:t>
            </a:r>
            <a:r>
              <a:rPr lang="ru-RU" dirty="0" err="1" smtClean="0"/>
              <a:t>УрФУ</a:t>
            </a:r>
            <a:r>
              <a:rPr lang="ru-RU" dirty="0" smtClean="0"/>
              <a:t> источников информации по направлению, а так же содержит то, что интересно абитуриенту (и чуть-чуть воды, а то было бы совсем пусто).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3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Все сайты </a:t>
            </a:r>
            <a:r>
              <a:rPr lang="ru-RU" dirty="0" err="1" smtClean="0"/>
              <a:t>УрФУ</a:t>
            </a:r>
            <a:r>
              <a:rPr lang="ru-RU" dirty="0" smtClean="0"/>
              <a:t> и РТФ, бывшие абитуриенты и их родители, а так же копание в нормативных документах (чтобы сказать, что в прошлом году было отчислено больше трети направления).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409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Обработка контента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Убавлено количество воды, преобразован учебный план, основная информация в цифрах (для технарей ведь).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379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Макеты экранных форм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Хэдер</a:t>
            </a:r>
            <a:r>
              <a:rPr lang="ru-RU" dirty="0" smtClean="0"/>
              <a:t> с понятными названиями не двигается =</a:t>
            </a:r>
            <a:r>
              <a:rPr lang="en-US" dirty="0" smtClean="0"/>
              <a:t>&gt;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Пользователь интуитивно понимает, где искать то, что ему нужно.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486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Тестирование и </a:t>
            </a:r>
            <a:r>
              <a:rPr lang="ru-RU" dirty="0" err="1" smtClean="0"/>
              <a:t>фишечки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Сосед сказал: «Сойдет».</a:t>
            </a:r>
          </a:p>
          <a:p>
            <a:pPr marL="0" indent="0">
              <a:buNone/>
            </a:pPr>
            <a:r>
              <a:rPr lang="ru-RU" dirty="0" err="1" smtClean="0"/>
              <a:t>Фишечки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Письмо на почту приемной комиссии</a:t>
            </a:r>
          </a:p>
          <a:p>
            <a:pPr>
              <a:buFontTx/>
              <a:buChar char="-"/>
            </a:pPr>
            <a:r>
              <a:rPr lang="ru-RU" dirty="0" smtClean="0"/>
              <a:t>Краткая информация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0787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 сайте собрана самая необходимая информация. Вот только сделан на конструкторе </a:t>
            </a:r>
            <a:r>
              <a:rPr lang="en-US" altLang="ja-JP" b="1" dirty="0"/>
              <a:t>¯\_(</a:t>
            </a:r>
            <a:r>
              <a:rPr lang="ja-JP" altLang="en-US" b="1" dirty="0"/>
              <a:t>ツ</a:t>
            </a:r>
            <a:r>
              <a:rPr lang="en-US" altLang="ja-JP" b="1" dirty="0" smtClean="0"/>
              <a:t>)_/¯</a:t>
            </a:r>
            <a:r>
              <a:rPr lang="ja-JP" altLang="en-US" dirty="0"/>
              <a:t/>
            </a:r>
            <a:br>
              <a:rPr lang="ja-JP" altLang="en-US" dirty="0"/>
            </a:b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241784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243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Здесь могла быть ваша реклама</vt:lpstr>
      <vt:lpstr>Целевая аудитория - абитуриенты</vt:lpstr>
      <vt:lpstr>Конкуренты</vt:lpstr>
      <vt:lpstr>Концепция</vt:lpstr>
      <vt:lpstr>Сбор информации</vt:lpstr>
      <vt:lpstr>Обработка контента</vt:lpstr>
      <vt:lpstr>Макеты экранных форм</vt:lpstr>
      <vt:lpstr>Тестирование и фишечки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Конструирование электронных средств (бакалавриат)</dc:title>
  <dc:creator>Krayd</dc:creator>
  <cp:lastModifiedBy>Krayd</cp:lastModifiedBy>
  <cp:revision>9</cp:revision>
  <dcterms:created xsi:type="dcterms:W3CDTF">2019-01-13T12:12:53Z</dcterms:created>
  <dcterms:modified xsi:type="dcterms:W3CDTF">2019-01-13T19:11:51Z</dcterms:modified>
</cp:coreProperties>
</file>