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CFE"/>
    <a:srgbClr val="DBF6FE"/>
    <a:srgbClr val="6BC5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7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cap="all" dirty="0" smtClean="0">
                <a:solidFill>
                  <a:srgbClr val="00B0F0"/>
                </a:solidFill>
              </a:rPr>
              <a:t>ТЕОРЕТИЧЕСКИЕ ОСНОВЫ ИНФОРМАТИКИ - МАГИСТРАТУРА</a:t>
            </a:r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Команда А: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Поторочин Антон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Солодов Илья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Шараев Ростислав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Целевая аудитория: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Студенты, получившие степень бакалавра, но желающие продолжить своё обучение, в зависимости от различных причин.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3600" dirty="0" smtClean="0"/>
              <a:t>Потребности:</a:t>
            </a:r>
          </a:p>
          <a:p>
            <a:pPr>
              <a:buFontTx/>
              <a:buChar char="-"/>
            </a:pPr>
            <a:r>
              <a:rPr lang="ru-RU" dirty="0" smtClean="0"/>
              <a:t>Доступность</a:t>
            </a:r>
          </a:p>
          <a:p>
            <a:pPr>
              <a:buFontTx/>
              <a:buChar char="-"/>
            </a:pPr>
            <a:r>
              <a:rPr lang="ru-RU" dirty="0" smtClean="0"/>
              <a:t>Удобство</a:t>
            </a:r>
          </a:p>
          <a:p>
            <a:pPr>
              <a:buFontTx/>
              <a:buChar char="-"/>
            </a:pPr>
            <a:r>
              <a:rPr lang="ru-RU" dirty="0" smtClean="0"/>
              <a:t>Полнота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Конкуренты</a:t>
            </a:r>
            <a:endParaRPr lang="ru-RU" dirty="0"/>
          </a:p>
        </p:txBody>
      </p:sp>
      <p:pic>
        <p:nvPicPr>
          <p:cNvPr id="1026" name="Picture 2" descr="C:\Users\Антон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8838068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</a:t>
            </a:r>
            <a:endParaRPr lang="ru-RU" dirty="0"/>
          </a:p>
        </p:txBody>
      </p:sp>
      <p:pic>
        <p:nvPicPr>
          <p:cNvPr id="1026" name="Picture 2" descr="C:\Users\Антон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90" y="1327699"/>
            <a:ext cx="6193347" cy="3118178"/>
          </a:xfrm>
          <a:prstGeom prst="rect">
            <a:avLst/>
          </a:prstGeom>
          <a:noFill/>
        </p:spPr>
      </p:pic>
      <p:pic>
        <p:nvPicPr>
          <p:cNvPr id="1027" name="Picture 3" descr="C:\Users\Антон\Desktop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9793" y="3905478"/>
            <a:ext cx="5391807" cy="2778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Поиск информации в интернете</a:t>
            </a:r>
          </a:p>
          <a:p>
            <a:r>
              <a:rPr lang="ru-RU" dirty="0" smtClean="0"/>
              <a:t>Опрос студентов, преподавателей, выпускников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ru-RU" dirty="0" smtClean="0"/>
          </a:p>
          <a:p>
            <a:r>
              <a:rPr lang="en-US" dirty="0" smtClean="0"/>
              <a:t>CSS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За выделенное нам время были выполнены следующие задачи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sz="2000" dirty="0" smtClean="0"/>
              <a:t>П</a:t>
            </a:r>
            <a:r>
              <a:rPr lang="ru-RU" sz="2000" dirty="0" smtClean="0"/>
              <a:t>роведен опрос среди студентов магистратуры, преподавателей и выпускников-магистрантов для составления неких отзывов об обучении</a:t>
            </a:r>
          </a:p>
          <a:p>
            <a:pPr>
              <a:buFontTx/>
              <a:buChar char="-"/>
            </a:pPr>
            <a:r>
              <a:rPr lang="ru-RU" sz="2000" dirty="0" smtClean="0"/>
              <a:t>Создан сайт для хранения всей информации по выбранному направлению</a:t>
            </a:r>
          </a:p>
          <a:p>
            <a:pPr>
              <a:buFontTx/>
              <a:buChar char="-"/>
            </a:pPr>
            <a:r>
              <a:rPr lang="ru-RU" sz="2000" dirty="0" smtClean="0"/>
              <a:t>Выполнена задача минимум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97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ТЕОРЕТИЧЕСКИЕ ОСНОВЫ ИНФОРМАТИКИ - МАГИСТРАТУРА</vt:lpstr>
      <vt:lpstr>Целевая аудитория:</vt:lpstr>
      <vt:lpstr>Конкуренты</vt:lpstr>
      <vt:lpstr>Приложение</vt:lpstr>
      <vt:lpstr>Сбор информации</vt:lpstr>
      <vt:lpstr>Использованные технологии</vt:lpstr>
      <vt:lpstr>Заключение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Антон</cp:lastModifiedBy>
  <cp:revision>11</cp:revision>
  <dcterms:created xsi:type="dcterms:W3CDTF">2018-09-04T12:10:47Z</dcterms:created>
  <dcterms:modified xsi:type="dcterms:W3CDTF">2019-01-13T15:04:38Z</dcterms:modified>
</cp:coreProperties>
</file>