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13"/>
  </p:notesMasterIdLst>
  <p:sldIdLst>
    <p:sldId id="256" r:id="rId5"/>
    <p:sldId id="260" r:id="rId6"/>
    <p:sldId id="259" r:id="rId7"/>
    <p:sldId id="267" r:id="rId8"/>
    <p:sldId id="298" r:id="rId9"/>
    <p:sldId id="257" r:id="rId10"/>
    <p:sldId id="299" r:id="rId11"/>
    <p:sldId id="301" r:id="rId12"/>
  </p:sldIdLst>
  <p:sldSz cx="9144000" cy="5143500" type="screen16x9"/>
  <p:notesSz cx="6858000" cy="9144000"/>
  <p:embeddedFontLst>
    <p:embeddedFont>
      <p:font typeface="Assistant Light" pitchFamily="2" charset="-79"/>
      <p:regular r:id="rId14"/>
      <p:bold r:id="rId15"/>
    </p:embeddedFont>
    <p:embeddedFont>
      <p:font typeface="Marvel" panose="020B0604020202020204" charset="0"/>
      <p:regular r:id="rId16"/>
      <p:bold r:id="rId17"/>
      <p:italic r:id="rId18"/>
      <p:boldItalic r:id="rId19"/>
    </p:embeddedFont>
    <p:embeddedFont>
      <p:font typeface="PT Serif" panose="020A0603040505020204" pitchFamily="18" charset="0"/>
      <p:regular r:id="rId20"/>
      <p:bold r:id="rId21"/>
      <p:italic r:id="rId22"/>
      <p:boldItalic r:id="rId23"/>
    </p:embeddedFont>
    <p:embeddedFont>
      <p:font typeface="Raleway SemiBold" pitchFamily="2" charset="0"/>
      <p:bold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0251C-9F7A-4459-A9F1-9F845961362F}" v="1" dt="2022-06-17T18:19:26.580"/>
    <p1510:client id="{A1D966D5-0A3D-464E-873E-3C2224585077}" v="159" dt="2022-06-15T06:59:49.148"/>
    <p1510:client id="{A21B635F-D510-4E4A-B5EC-01D27D1CCB92}" v="216" dt="2022-06-15T05:05:54.944"/>
    <p1510:client id="{CBC1BADB-1331-4110-A35B-B64D4F8F6AEE}" v="154" dt="2022-06-17T18:17:00.469"/>
    <p1510:client id="{E0F9A1B3-814E-4568-967E-C1A01449B10D}" v="42" dt="2022-06-18T03:47:18.704"/>
  </p1510:revLst>
</p1510:revInfo>
</file>

<file path=ppt/tableStyles.xml><?xml version="1.0" encoding="utf-8"?>
<a:tblStyleLst xmlns:a="http://schemas.openxmlformats.org/drawingml/2006/main" def="{E523774F-A10D-4AE4-B257-AA0D622C051A}">
  <a:tblStyle styleId="{E523774F-A10D-4AE4-B257-AA0D622C05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a131ff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a131ff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0babe7af9_5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0babe7af9_5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24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04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064375" y="3780725"/>
            <a:ext cx="5877000" cy="96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219000" y="1904250"/>
            <a:ext cx="2558400" cy="13350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000575" y="1587725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6605688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6404388" y="2911450"/>
            <a:ext cx="1963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977706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877501" y="2911450"/>
            <a:ext cx="1761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3664356" y="2489339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3664351" y="2911450"/>
            <a:ext cx="1815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6"/>
          </p:nvPr>
        </p:nvSpPr>
        <p:spPr>
          <a:xfrm>
            <a:off x="603525" y="355646"/>
            <a:ext cx="3393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2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subTitle" idx="1"/>
          </p:nvPr>
        </p:nvSpPr>
        <p:spPr>
          <a:xfrm rot="1416">
            <a:off x="5364495" y="3298610"/>
            <a:ext cx="3005881" cy="14291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Компьютерная игра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желающих проверить и усовершенствовать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свою информационную грамотность.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480936" y="501452"/>
            <a:ext cx="7600023" cy="3289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Боб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информационная грамотность</a:t>
            </a:r>
            <a:endParaRPr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81835"/>
            <a:ext cx="3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6" name="Google Shape;155;p28"/>
          <p:cNvSpPr txBox="1">
            <a:spLocks/>
          </p:cNvSpPr>
          <p:nvPr/>
        </p:nvSpPr>
        <p:spPr>
          <a:xfrm rot="1416">
            <a:off x="5305620" y="4681269"/>
            <a:ext cx="3125853" cy="58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18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/>
            <a:r>
              <a:rPr lang="ru-RU" dirty="0">
                <a:latin typeface="Tahoma"/>
                <a:ea typeface="Tahoma"/>
                <a:cs typeface="Tahoma"/>
              </a:rPr>
              <a:t>Команда: </a:t>
            </a:r>
            <a:r>
              <a:rPr lang="ru-RU" dirty="0" err="1">
                <a:latin typeface="Tahoma"/>
                <a:ea typeface="Tahoma"/>
                <a:cs typeface="Tahoma"/>
              </a:rPr>
              <a:t>Фловер</a:t>
            </a:r>
            <a:endParaRPr lang="ru-RU" dirty="0"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 idx="6"/>
          </p:nvPr>
        </p:nvSpPr>
        <p:spPr>
          <a:xfrm>
            <a:off x="583205" y="309837"/>
            <a:ext cx="3393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команда</a:t>
            </a:r>
            <a:endParaRPr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1" name="Google Shape;191;p32"/>
          <p:cNvGrpSpPr/>
          <p:nvPr/>
        </p:nvGrpSpPr>
        <p:grpSpPr>
          <a:xfrm rot="10800000">
            <a:off x="4308550" y="2000321"/>
            <a:ext cx="3393600" cy="2626225"/>
            <a:chOff x="1528725" y="1395875"/>
            <a:chExt cx="3393600" cy="2626225"/>
          </a:xfrm>
        </p:grpSpPr>
        <p:sp>
          <p:nvSpPr>
            <p:cNvPr id="192" name="Google Shape;192;p32"/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4" name="Google Shape;194;p32"/>
          <p:cNvGrpSpPr/>
          <p:nvPr/>
        </p:nvGrpSpPr>
        <p:grpSpPr>
          <a:xfrm>
            <a:off x="1528725" y="1395875"/>
            <a:ext cx="3393600" cy="2626225"/>
            <a:chOff x="1528725" y="1395875"/>
            <a:chExt cx="3393600" cy="2626225"/>
          </a:xfrm>
        </p:grpSpPr>
        <p:sp>
          <p:nvSpPr>
            <p:cNvPr id="195" name="Google Shape;195;p32"/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32"/>
          <p:cNvSpPr/>
          <p:nvPr/>
        </p:nvSpPr>
        <p:spPr>
          <a:xfrm>
            <a:off x="6343205" y="1791525"/>
            <a:ext cx="2085600" cy="24381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3529200" y="1791525"/>
            <a:ext cx="2085600" cy="24381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715200" y="1784021"/>
            <a:ext cx="2085600" cy="24381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ctrTitle" idx="2"/>
          </p:nvPr>
        </p:nvSpPr>
        <p:spPr>
          <a:xfrm flipH="1">
            <a:off x="734304" y="2632722"/>
            <a:ext cx="2020434" cy="9730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Юнусов </a:t>
            </a:r>
            <a:b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Эмир</a:t>
            </a:r>
            <a:b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Дамирович</a:t>
            </a:r>
            <a:endParaRPr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/>
          </p:nvPr>
        </p:nvSpPr>
        <p:spPr>
          <a:xfrm flipH="1">
            <a:off x="6499935" y="2331541"/>
            <a:ext cx="1772139" cy="1274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Титова Анастасия Кирилловна</a:t>
            </a:r>
            <a:endParaRPr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ctrTitle" idx="4"/>
          </p:nvPr>
        </p:nvSpPr>
        <p:spPr>
          <a:xfrm flipH="1">
            <a:off x="3639334" y="2490567"/>
            <a:ext cx="1865331" cy="11152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Орлянская</a:t>
            </a:r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Анна</a:t>
            </a:r>
            <a:br>
              <a:rPr lang="en-US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Сергеевна</a:t>
            </a:r>
            <a:endParaRPr sz="1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Google Shape;206;p32"/>
          <p:cNvSpPr txBox="1">
            <a:spLocks noGrp="1"/>
          </p:cNvSpPr>
          <p:nvPr>
            <p:ph type="ctrTitle" idx="2"/>
          </p:nvPr>
        </p:nvSpPr>
        <p:spPr>
          <a:xfrm flipH="1">
            <a:off x="964221" y="199702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Тимлид,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Программист</a:t>
            </a:r>
            <a:endParaRPr sz="1400" dirty="0">
              <a:solidFill>
                <a:schemeClr val="l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ctrTitle" idx="2"/>
          </p:nvPr>
        </p:nvSpPr>
        <p:spPr>
          <a:xfrm flipH="1">
            <a:off x="3796660" y="19490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Дизайнер</a:t>
            </a:r>
            <a:endParaRPr lang="ru-RU" sz="1400">
              <a:solidFill>
                <a:schemeClr val="l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ctrTitle" idx="2"/>
          </p:nvPr>
        </p:nvSpPr>
        <p:spPr>
          <a:xfrm flipH="1">
            <a:off x="6605705" y="19490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Аналитик</a:t>
            </a:r>
            <a:endParaRPr lang="ru-RU" sz="1400">
              <a:solidFill>
                <a:schemeClr val="l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681835"/>
            <a:ext cx="3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730927" y="2229904"/>
            <a:ext cx="1449498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Боли</a:t>
            </a:r>
            <a:endParaRPr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2798504" y="1488150"/>
            <a:ext cx="6278261" cy="4091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latin typeface="Tahoma"/>
                <a:ea typeface="Tahoma"/>
                <a:cs typeface="Tahoma"/>
              </a:rPr>
              <a:t>Неосведомленность людей в области информационной безопасности.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latin typeface="Tahoma"/>
                <a:ea typeface="Tahoma"/>
                <a:cs typeface="Tahoma"/>
              </a:rPr>
              <a:t>Неумение распоряжаться своей информацией.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latin typeface="Tahoma"/>
                <a:ea typeface="Tahoma"/>
                <a:cs typeface="Tahoma"/>
              </a:rPr>
              <a:t>Чрезмерное доверие другому человеку в интернете.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latin typeface="Tahoma"/>
                <a:ea typeface="Tahoma"/>
                <a:cs typeface="Tahoma"/>
              </a:rPr>
              <a:t>Незнание где и как можно хранить свои данные.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latin typeface="Tahoma"/>
                <a:ea typeface="Tahoma"/>
                <a:cs typeface="Tahoma"/>
              </a:rPr>
              <a:t>Неосведомленность о базовых правилах поведения в интернете.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81835"/>
            <a:ext cx="3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C8BA15C8-4068-C604-2B80-9E72508CF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1" y="-267909"/>
            <a:ext cx="3457574" cy="2931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>
            <a:spLocks noGrp="1"/>
          </p:cNvSpPr>
          <p:nvPr>
            <p:ph type="title"/>
          </p:nvPr>
        </p:nvSpPr>
        <p:spPr>
          <a:xfrm>
            <a:off x="594650" y="355645"/>
            <a:ext cx="4467680" cy="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dirty="0">
                <a:latin typeface="Tahoma"/>
                <a:ea typeface="Tahoma"/>
                <a:cs typeface="Tahoma"/>
              </a:rPr>
              <a:t>Аналоги</a:t>
            </a:r>
            <a:endParaRPr sz="2800" b="0" dirty="0">
              <a:latin typeface="Tahoma"/>
              <a:ea typeface="Tahoma"/>
              <a:cs typeface="Tahoma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3069540" y="1178052"/>
            <a:ext cx="2668172" cy="104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latin typeface="Tahoma"/>
                <a:ea typeface="Tahoma"/>
                <a:cs typeface="Tahoma"/>
              </a:rPr>
              <a:t>Kaspersky Interactive Protection Simulation (KIPS)</a:t>
            </a:r>
            <a:endParaRPr lang="ru-RU" sz="18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174398" y="1298183"/>
            <a:ext cx="2751814" cy="82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>
                <a:latin typeface="Tahoma"/>
                <a:ea typeface="Tahoma"/>
                <a:cs typeface="Tahoma"/>
              </a:rPr>
              <a:t>Trend Micro –</a:t>
            </a:r>
          </a:p>
          <a:p>
            <a:pPr lvl="0"/>
            <a:r>
              <a:rPr lang="ru-RU" sz="1800" dirty="0">
                <a:latin typeface="Tahoma"/>
                <a:ea typeface="Tahoma"/>
                <a:cs typeface="Tahoma"/>
              </a:rPr>
              <a:t>“Защити свои данные”</a:t>
            </a:r>
            <a:endParaRPr sz="1600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07" name="Google Shape;407;p39"/>
          <p:cNvSpPr txBox="1"/>
          <p:nvPr/>
        </p:nvSpPr>
        <p:spPr>
          <a:xfrm>
            <a:off x="5970879" y="386092"/>
            <a:ext cx="1662525" cy="7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ssistant Light"/>
            </a:endParaRPr>
          </a:p>
        </p:txBody>
      </p:sp>
      <p:sp>
        <p:nvSpPr>
          <p:cNvPr id="415" name="Google Shape;415;p39"/>
          <p:cNvSpPr txBox="1"/>
          <p:nvPr/>
        </p:nvSpPr>
        <p:spPr>
          <a:xfrm>
            <a:off x="7025825" y="3046375"/>
            <a:ext cx="1064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ssistant Light"/>
            </a:endParaRPr>
          </a:p>
        </p:txBody>
      </p:sp>
      <p:sp>
        <p:nvSpPr>
          <p:cNvPr id="487" name="Google Shape;487;p39"/>
          <p:cNvSpPr txBox="1"/>
          <p:nvPr/>
        </p:nvSpPr>
        <p:spPr>
          <a:xfrm>
            <a:off x="6886175" y="3883350"/>
            <a:ext cx="13434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ssistant Ligh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0" y="4681835"/>
            <a:ext cx="3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</a:t>
            </a:r>
          </a:p>
        </p:txBody>
      </p:sp>
      <p:pic>
        <p:nvPicPr>
          <p:cNvPr id="5" name="Рисунок 5" descr="Изображение выглядит как текст, ноутбук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4E7AA5E-E9E5-479E-1DE8-251C2025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122550"/>
            <a:ext cx="2404812" cy="1417262"/>
          </a:xfrm>
          <a:prstGeom prst="rect">
            <a:avLst/>
          </a:prstGeom>
        </p:spPr>
      </p:pic>
      <p:pic>
        <p:nvPicPr>
          <p:cNvPr id="6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4F3AC0D-2E59-5F5B-80AC-6D4E687BB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1" y="2118796"/>
            <a:ext cx="2404812" cy="1424772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BC6CE35-CC65-5BC2-680A-8398778DF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821" y="2116488"/>
            <a:ext cx="2630405" cy="1414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A5F57-DC1C-A0AD-06CC-FB14FA56E498}"/>
              </a:ext>
            </a:extLst>
          </p:cNvPr>
          <p:cNvSpPr txBox="1"/>
          <p:nvPr/>
        </p:nvSpPr>
        <p:spPr>
          <a:xfrm>
            <a:off x="6026051" y="121740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>
                <a:latin typeface="Tahoma"/>
              </a:rPr>
              <a:t>Боб и информационная грамотность</a:t>
            </a:r>
          </a:p>
        </p:txBody>
      </p:sp>
      <p:sp>
        <p:nvSpPr>
          <p:cNvPr id="4" name="Google Shape;412;p39">
            <a:extLst>
              <a:ext uri="{FF2B5EF4-FFF2-40B4-BE49-F238E27FC236}">
                <a16:creationId xmlns:a16="http://schemas.microsoft.com/office/drawing/2014/main" id="{9780AB94-217B-8206-1BA4-5114EB5B76B6}"/>
              </a:ext>
            </a:extLst>
          </p:cNvPr>
          <p:cNvSpPr/>
          <p:nvPr/>
        </p:nvSpPr>
        <p:spPr>
          <a:xfrm>
            <a:off x="340718" y="3638973"/>
            <a:ext cx="2394296" cy="1012224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AE77B-D5A6-4F70-4CC3-CB4D28766C0B}"/>
              </a:ext>
            </a:extLst>
          </p:cNvPr>
          <p:cNvSpPr txBox="1"/>
          <p:nvPr/>
        </p:nvSpPr>
        <p:spPr>
          <a:xfrm>
            <a:off x="395706" y="3703776"/>
            <a:ext cx="189772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>
                <a:latin typeface="Tahoma"/>
                <a:ea typeface="Tahoma"/>
                <a:cs typeface="Tahoma"/>
              </a:rPr>
              <a:t>Сюжет игры </a:t>
            </a:r>
            <a:endParaRPr lang="ru-RU"/>
          </a:p>
          <a:p>
            <a:r>
              <a:rPr lang="ru-RU" dirty="0">
                <a:latin typeface="Tahoma"/>
                <a:ea typeface="Tahoma"/>
                <a:cs typeface="Tahoma"/>
              </a:rPr>
              <a:t>повествуется 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/>
                <a:ea typeface="Tahoma"/>
                <a:cs typeface="Tahoma"/>
              </a:rPr>
              <a:t>от лица директора IT-компании.</a:t>
            </a:r>
          </a:p>
        </p:txBody>
      </p:sp>
      <p:sp>
        <p:nvSpPr>
          <p:cNvPr id="11" name="Google Shape;412;p39">
            <a:extLst>
              <a:ext uri="{FF2B5EF4-FFF2-40B4-BE49-F238E27FC236}">
                <a16:creationId xmlns:a16="http://schemas.microsoft.com/office/drawing/2014/main" id="{7A3F22FC-5BB0-480B-DA69-E8632A2378D4}"/>
              </a:ext>
            </a:extLst>
          </p:cNvPr>
          <p:cNvSpPr/>
          <p:nvPr/>
        </p:nvSpPr>
        <p:spPr>
          <a:xfrm>
            <a:off x="3198218" y="3638973"/>
            <a:ext cx="2424374" cy="1012224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F87D1D-00BF-163E-F785-466A067C997C}"/>
              </a:ext>
            </a:extLst>
          </p:cNvPr>
          <p:cNvSpPr txBox="1"/>
          <p:nvPr/>
        </p:nvSpPr>
        <p:spPr>
          <a:xfrm>
            <a:off x="3330533" y="3671583"/>
            <a:ext cx="194284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>
                <a:latin typeface="Tahoma"/>
                <a:ea typeface="Tahoma"/>
                <a:cs typeface="Tahoma"/>
              </a:rPr>
              <a:t>Игра создана 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/>
                <a:ea typeface="Tahoma"/>
                <a:cs typeface="Tahoma"/>
              </a:rPr>
              <a:t>для руководителей 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/>
                <a:ea typeface="Tahoma"/>
                <a:cs typeface="Tahoma"/>
              </a:rPr>
              <a:t>и сотрудников </a:t>
            </a:r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/>
                <a:ea typeface="Tahoma"/>
                <a:cs typeface="Tahoma"/>
              </a:rPr>
              <a:t>компании</a:t>
            </a:r>
          </a:p>
        </p:txBody>
      </p:sp>
      <p:sp>
        <p:nvSpPr>
          <p:cNvPr id="14" name="Google Shape;412;p39">
            <a:extLst>
              <a:ext uri="{FF2B5EF4-FFF2-40B4-BE49-F238E27FC236}">
                <a16:creationId xmlns:a16="http://schemas.microsoft.com/office/drawing/2014/main" id="{CE5051F2-A3D2-E540-1AAC-DCC1DEF87817}"/>
              </a:ext>
            </a:extLst>
          </p:cNvPr>
          <p:cNvSpPr/>
          <p:nvPr/>
        </p:nvSpPr>
        <p:spPr>
          <a:xfrm>
            <a:off x="6025638" y="3638973"/>
            <a:ext cx="2619887" cy="1012224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3BB6FC-8E98-B661-912D-5FCD841A4DD1}"/>
              </a:ext>
            </a:extLst>
          </p:cNvPr>
          <p:cNvSpPr txBox="1"/>
          <p:nvPr/>
        </p:nvSpPr>
        <p:spPr>
          <a:xfrm>
            <a:off x="6082470" y="3670334"/>
            <a:ext cx="287939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>
                <a:latin typeface="Tahoma"/>
                <a:ea typeface="Tahoma"/>
                <a:cs typeface="Tahoma"/>
              </a:rPr>
              <a:t>Раскрывает простые повседневные ситуации с которыми может столкнуться обычный пользователь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199813" y="2007409"/>
            <a:ext cx="2849217" cy="1855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</a:t>
            </a:r>
            <a:endParaRPr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81835"/>
            <a:ext cx="3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pic>
        <p:nvPicPr>
          <p:cNvPr id="2" name="Рисунок 2" descr="Изображение выглядит как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76BD8C95-9C81-1570-EF3A-4FCFF20B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068" y="1635218"/>
            <a:ext cx="2676525" cy="399097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66B8DFC-C2B2-57F4-4386-24A23052A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044" y="1521759"/>
            <a:ext cx="2028825" cy="3848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E78DDF-C333-89C3-26BB-DD2CCCB22A5C}"/>
              </a:ext>
            </a:extLst>
          </p:cNvPr>
          <p:cNvSpPr txBox="1"/>
          <p:nvPr/>
        </p:nvSpPr>
        <p:spPr>
          <a:xfrm>
            <a:off x="3309658" y="3368487"/>
            <a:ext cx="51384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>
                <a:latin typeface="Tahoma"/>
                <a:ea typeface="Tahoma"/>
                <a:cs typeface="Tahoma"/>
              </a:rPr>
              <a:t>Школьники и студенты в возрасте от 16 до 21</a:t>
            </a:r>
            <a:endParaRPr lang="ru-RU" sz="18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0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624750" y="342398"/>
            <a:ext cx="4779111" cy="63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игры</a:t>
            </a:r>
            <a:endParaRPr sz="28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ahoma"/>
                <a:ea typeface="Tahoma"/>
                <a:cs typeface="Tahoma"/>
              </a:rPr>
              <a:t>  1. Систематизирование знаний в области интернет-безопасности.</a:t>
            </a:r>
          </a:p>
          <a:p>
            <a:pPr marL="0" lvl="0" indent="0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Tahoma"/>
                <a:ea typeface="Tahoma"/>
                <a:cs typeface="Tahoma"/>
              </a:rPr>
              <a:t>  2. Связь навыков повседневного использования интернета и электронных устройств с правилами безопасности.</a:t>
            </a:r>
          </a:p>
          <a:p>
            <a:pPr marL="0" lvl="0" indent="0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Tahoma"/>
                <a:ea typeface="Tahoma"/>
                <a:cs typeface="Tahoma"/>
              </a:rPr>
              <a:t>  3. Повышение уровня осведомленности о наиболее актуальных интернет-угрозах.</a:t>
            </a:r>
            <a:endParaRPr sz="1800" dirty="0">
              <a:latin typeface="Tahoma"/>
              <a:ea typeface="Tahoma"/>
              <a:cs typeface="Tahom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81835"/>
            <a:ext cx="3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6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2BDD17DB-8989-6AB0-2CEC-3F25142B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46937" y="2851126"/>
            <a:ext cx="3400424" cy="2323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99627" y="318052"/>
            <a:ext cx="5004234" cy="689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</a:t>
            </a:r>
            <a:endParaRPr sz="3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81835"/>
            <a:ext cx="3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7</a:t>
            </a:r>
          </a:p>
        </p:txBody>
      </p:sp>
      <p:sp>
        <p:nvSpPr>
          <p:cNvPr id="7" name="Google Shape;162;p29"/>
          <p:cNvSpPr txBox="1">
            <a:spLocks noGrp="1"/>
          </p:cNvSpPr>
          <p:nvPr>
            <p:ph type="subTitle" idx="1"/>
          </p:nvPr>
        </p:nvSpPr>
        <p:spPr>
          <a:xfrm flipH="1">
            <a:off x="744020" y="1476937"/>
            <a:ext cx="7704000" cy="3435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>
                <a:latin typeface="Tahoma"/>
                <a:ea typeface="Tahoma"/>
                <a:cs typeface="Tahoma"/>
              </a:rPr>
              <a:t>Визуальная новелла на платформе </a:t>
            </a:r>
            <a:r>
              <a:rPr lang="ru-RU" sz="1800" dirty="0" err="1">
                <a:latin typeface="Tahoma"/>
                <a:ea typeface="Tahoma"/>
                <a:cs typeface="Tahoma"/>
              </a:rPr>
              <a:t>Ren’py</a:t>
            </a:r>
            <a:r>
              <a:rPr lang="ru-RU" sz="1800" dirty="0">
                <a:latin typeface="Tahoma"/>
                <a:ea typeface="Tahoma"/>
                <a:cs typeface="Tahoma"/>
              </a:rPr>
              <a:t>, где игрок погружается в мир компьютерной безопасности. В ходе игры пользователь отвечает на вопросы по сюжету и получает обратную связь.</a:t>
            </a:r>
            <a:endParaRPr lang="en-US" sz="1800" dirty="0">
              <a:latin typeface="Tahoma"/>
              <a:ea typeface="Tahoma"/>
              <a:cs typeface="Tahoma"/>
            </a:endParaRPr>
          </a:p>
          <a:p>
            <a:pPr marL="0" lv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7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0747288-6D48-2B82-B008-C5672083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0025" y="2888887"/>
            <a:ext cx="3013823" cy="21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F13D138-F6F1-3D0E-969A-B59EFAC7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69235-5737-6B51-DA66-F7D73F2F2176}"/>
              </a:ext>
            </a:extLst>
          </p:cNvPr>
          <p:cNvSpPr txBox="1"/>
          <p:nvPr/>
        </p:nvSpPr>
        <p:spPr>
          <a:xfrm>
            <a:off x="6526134" y="3204110"/>
            <a:ext cx="164615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201F3-C414-5C0E-3DC3-22FCE2EAFA50}"/>
              </a:ext>
            </a:extLst>
          </p:cNvPr>
          <p:cNvSpPr txBox="1"/>
          <p:nvPr/>
        </p:nvSpPr>
        <p:spPr>
          <a:xfrm>
            <a:off x="433137" y="1155032"/>
            <a:ext cx="839052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/>
              <a:t>В процессе создания нашей игры мы научились лучше работать в команде, узнали новые платформы для разработки игр и дизайна, научились распределять обязанности и соблюдать сроки выполнения задач. Наша игра получилась полезной, познавательной и приятной на вид. Все цели, поставленные в самом начале, были выполнены.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9A7FB0F-0DF2-5579-84A8-AB03A35BF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90" y="3293036"/>
            <a:ext cx="2743200" cy="16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7779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65CDA1"/>
      </a:lt2>
      <a:accent1>
        <a:srgbClr val="F2F2F2"/>
      </a:accent1>
      <a:accent2>
        <a:srgbClr val="65CDA1"/>
      </a:accent2>
      <a:accent3>
        <a:srgbClr val="8891FF"/>
      </a:accent3>
      <a:accent4>
        <a:srgbClr val="CBCFF7"/>
      </a:accent4>
      <a:accent5>
        <a:srgbClr val="65CDA1"/>
      </a:accent5>
      <a:accent6>
        <a:srgbClr val="8891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29C362E304547B875C45C012E021D" ma:contentTypeVersion="6" ma:contentTypeDescription="Create a new document." ma:contentTypeScope="" ma:versionID="dd43ab0db3d4d5b093296aef034c1f97">
  <xsd:schema xmlns:xsd="http://www.w3.org/2001/XMLSchema" xmlns:xs="http://www.w3.org/2001/XMLSchema" xmlns:p="http://schemas.microsoft.com/office/2006/metadata/properties" xmlns:ns2="8d822a7d-31f0-4f10-a69e-99d5604a42b2" xmlns:ns3="dc98cea2-fead-4cf5-af24-f63eca059eb9" targetNamespace="http://schemas.microsoft.com/office/2006/metadata/properties" ma:root="true" ma:fieldsID="bae1e2ee84e75c7d2134a1dcaa2ef25f" ns2:_="" ns3:_="">
    <xsd:import namespace="8d822a7d-31f0-4f10-a69e-99d5604a42b2"/>
    <xsd:import namespace="dc98cea2-fead-4cf5-af24-f63eca059e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22a7d-31f0-4f10-a69e-99d5604a4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cea2-fead-4cf5-af24-f63eca059e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55D3A-1484-40A4-94CA-729E71225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22a7d-31f0-4f10-a69e-99d5604a42b2"/>
    <ds:schemaRef ds:uri="dc98cea2-fead-4cf5-af24-f63eca059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20EE56-BE59-49E8-8F45-B4D70F0CDD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340AD3-8032-4BDC-AF61-C9DDA4FEEA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239</Words>
  <Application>Microsoft Office PowerPoint</Application>
  <PresentationFormat>Экран (16:9)</PresentationFormat>
  <Paragraphs>72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Pregnancy Breakthrough by Slidesgo</vt:lpstr>
      <vt:lpstr>Боб и информационная грамотность</vt:lpstr>
      <vt:lpstr>Наша команда</vt:lpstr>
      <vt:lpstr>Боли</vt:lpstr>
      <vt:lpstr>Аналоги</vt:lpstr>
      <vt:lpstr>Целевая аудитория</vt:lpstr>
      <vt:lpstr>Задачи игры</vt:lpstr>
      <vt:lpstr>MVP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Боб</dc:title>
  <cp:lastModifiedBy>Nastya</cp:lastModifiedBy>
  <cp:revision>211</cp:revision>
  <dcterms:modified xsi:type="dcterms:W3CDTF">2022-06-18T03:47:31Z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0x01010094D29C362E304547B875C45C012E021D</vt:lpwstr>
  </property>
</Properties>
</file>