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EA92C-13E1-19E1-70EF-A02B442A4E52}" v="135" dt="2022-06-12T20:36:25.092"/>
    <p1510:client id="{0B3ECBC3-96F8-4F63-BFF9-8E821DDF1B91}" v="73" dt="2022-06-13T15:43:52.354"/>
    <p1510:client id="{15A702E9-F973-6266-A478-2C5E72C8E59F}" v="138" dt="2022-05-10T14:23:46.712"/>
    <p1510:client id="{292D5E8D-78E1-E2C9-3A62-50365977540A}" v="3" dt="2022-06-14T15:42:15.452"/>
    <p1510:client id="{35C9BEDF-99CC-6D31-728A-877831839F89}" v="22" dt="2022-06-16T10:52:08.380"/>
    <p1510:client id="{3A9E8225-DB8B-4CC7-A8B4-250DCD50345B}" v="611" dt="2022-05-05T14:39:18.863"/>
    <p1510:client id="{4D8CBC3E-C4A8-1425-51DB-DCB55C13BEBF}" v="48" dt="2022-06-17T15:25:16.046"/>
    <p1510:client id="{4EEBFABD-7620-6CD9-EC34-BE14DE5F2CFB}" v="53" dt="2022-06-16T11:03:07.723"/>
    <p1510:client id="{68B430E2-A680-C584-F584-684241A6061D}" v="1" dt="2022-06-05T14:09:34.212"/>
    <p1510:client id="{69852468-582B-4B9A-0B7F-324BD62B28D2}" v="587" dt="2022-05-05T14:33:37.915"/>
    <p1510:client id="{79CC7F37-6485-4B59-BAE6-038AC570A4CA}" v="34" dt="2022-05-10T13:40:07.731"/>
    <p1510:client id="{8B66791B-DE78-A5FC-592B-042E72D610C6}" v="904" dt="2022-05-05T14:37:24.810"/>
    <p1510:client id="{901ABF1F-AD44-BDDD-3150-18E2A6804862}" v="4" dt="2022-05-10T13:11:05.048"/>
    <p1510:client id="{980BADE6-506D-113C-B5D1-539B81C52EB9}" v="72" dt="2022-05-09T12:48:03.227"/>
    <p1510:client id="{A0068BE5-90A1-4587-A25C-ED1C5EFD864D}" v="1" dt="2022-06-04T14:14:35.789"/>
    <p1510:client id="{B42C3214-EF84-3EB1-A56C-65661EFA0239}" v="11" dt="2022-06-05T14:08:33.890"/>
    <p1510:client id="{E9E368B2-34A6-DB53-1904-D9153D1291B0}" v="4" dt="2022-05-10T14:10:4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5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8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4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9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0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3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955" y="1468727"/>
            <a:ext cx="9144000" cy="2387600"/>
          </a:xfrm>
        </p:spPr>
        <p:txBody>
          <a:bodyPr>
            <a:normAutofit/>
          </a:bodyPr>
          <a:lstStyle/>
          <a:p>
            <a:r>
              <a:rPr lang="ru-RU" sz="9600">
                <a:latin typeface="Bahnschrift Condensed"/>
                <a:cs typeface="Calibri Light"/>
              </a:rPr>
              <a:t>Проект "</a:t>
            </a:r>
            <a:r>
              <a:rPr lang="ru-RU" sz="9600" err="1">
                <a:latin typeface="Bahnschrift Condensed"/>
                <a:cs typeface="Calibri Light"/>
              </a:rPr>
              <a:t>Dora</a:t>
            </a:r>
            <a:r>
              <a:rPr lang="ru-RU" sz="9600">
                <a:latin typeface="Bahnschrift Condensed"/>
                <a:cs typeface="Calibri Light"/>
              </a:rPr>
              <a:t>"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8962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cs typeface="Calibri"/>
              </a:rPr>
              <a:t>От команды "ТИПО4КИ"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3E0F8C-2222-F486-6800-1BCCD369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117" y="-248798"/>
            <a:ext cx="12706435" cy="2518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89566-65CF-0715-AC51-41875F6AD8E6}"/>
              </a:ext>
            </a:extLst>
          </p:cNvPr>
          <p:cNvSpPr txBox="1"/>
          <p:nvPr/>
        </p:nvSpPr>
        <p:spPr>
          <a:xfrm>
            <a:off x="8832193" y="469812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Куратор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 err="1">
                <a:cs typeface="Calibri"/>
              </a:rPr>
              <a:t>Самарин</a:t>
            </a:r>
            <a:r>
              <a:rPr lang="en-US" dirty="0">
                <a:cs typeface="Calibri"/>
              </a:rPr>
              <a:t> М.П.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CFF4-5B18-3B6E-E6B5-DFDF49A5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432" y="1119244"/>
            <a:ext cx="5465301" cy="814040"/>
          </a:xfrm>
        </p:spPr>
        <p:txBody>
          <a:bodyPr/>
          <a:lstStyle/>
          <a:p>
            <a:pPr algn="ctr"/>
            <a:r>
              <a:rPr lang="en-US" b="1" err="1">
                <a:latin typeface="Corbel"/>
                <a:cs typeface="Calibri Light"/>
              </a:rPr>
              <a:t>Команда</a:t>
            </a:r>
            <a:endParaRPr lang="en-US" b="1">
              <a:latin typeface="Corbel"/>
              <a:ea typeface="Calibri Light"/>
              <a:cs typeface="Calibri Light"/>
            </a:endParaRPr>
          </a:p>
        </p:txBody>
      </p:sp>
      <p:pic>
        <p:nvPicPr>
          <p:cNvPr id="9" name="Рисунок 9" descr="Изображение выглядит как человек, одежд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21605A12-85E8-9836-33EF-71B59445C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429" y="2243914"/>
            <a:ext cx="2166590" cy="2919762"/>
          </a:xfr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E1D4810F-B609-AEA2-FA8D-0EA27C0F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71" y="2177564"/>
            <a:ext cx="2919760" cy="2910468"/>
          </a:xfrm>
          <a:prstGeom prst="rect">
            <a:avLst/>
          </a:prstGeom>
        </p:spPr>
      </p:pic>
      <p:pic>
        <p:nvPicPr>
          <p:cNvPr id="21" name="Picture 28">
            <a:extLst>
              <a:ext uri="{FF2B5EF4-FFF2-40B4-BE49-F238E27FC236}">
                <a16:creationId xmlns:a16="http://schemas.microsoft.com/office/drawing/2014/main" id="{1BCE73C1-B8F8-5401-EA21-BEEB30098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609" y="2252183"/>
            <a:ext cx="2167055" cy="2914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690641-6E87-36EB-A521-3F4F13F49F84}"/>
              </a:ext>
            </a:extLst>
          </p:cNvPr>
          <p:cNvSpPr txBox="1"/>
          <p:nvPr/>
        </p:nvSpPr>
        <p:spPr>
          <a:xfrm>
            <a:off x="1767831" y="523111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Никита Быков </a:t>
            </a:r>
          </a:p>
          <a:p>
            <a:r>
              <a:rPr lang="ru-RU" sz="1400"/>
              <a:t>Тестировщик,</a:t>
            </a:r>
            <a:r>
              <a:rPr lang="ru-RU" sz="1400">
                <a:cs typeface="Calibri"/>
              </a:rPr>
              <a:t> аналитик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46CA3-BCE5-CC0D-4C32-F8C250CB4937}"/>
              </a:ext>
            </a:extLst>
          </p:cNvPr>
          <p:cNvSpPr txBox="1"/>
          <p:nvPr/>
        </p:nvSpPr>
        <p:spPr>
          <a:xfrm>
            <a:off x="5178099" y="5044584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Владимир </a:t>
            </a:r>
            <a:r>
              <a:rPr lang="ru-RU" err="1"/>
              <a:t>Хуснуллин</a:t>
            </a:r>
            <a:r>
              <a:rPr lang="ru-RU"/>
              <a:t> </a:t>
            </a:r>
          </a:p>
          <a:p>
            <a:r>
              <a:rPr lang="ru-RU" sz="1400"/>
              <a:t>Разработчик, аналитик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D2A21C-B0E1-EA31-C3A2-0BA78BA01515}"/>
              </a:ext>
            </a:extLst>
          </p:cNvPr>
          <p:cNvSpPr txBox="1"/>
          <p:nvPr/>
        </p:nvSpPr>
        <p:spPr>
          <a:xfrm>
            <a:off x="8873237" y="5135121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Григорий Хабаров </a:t>
            </a:r>
            <a:endParaRPr lang="en-US"/>
          </a:p>
          <a:p>
            <a:r>
              <a:rPr lang="ru-RU" sz="1400"/>
              <a:t>Тимлид, дизайнер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5EDB55C-D15B-84C2-7E83-706B3559E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" y="1477"/>
            <a:ext cx="2743200" cy="15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1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ACD0-2B0F-463D-E675-272B8D2F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1474532"/>
            <a:ext cx="1693995" cy="682545"/>
          </a:xfrm>
        </p:spPr>
        <p:txBody>
          <a:bodyPr anchor="b">
            <a:normAutofit/>
          </a:bodyPr>
          <a:lstStyle/>
          <a:p>
            <a:r>
              <a:rPr lang="en-US" sz="4000" b="1"/>
              <a:t>Боли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BC97-90C1-707D-434A-E2E52D8A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Новые игроки могут столкнуться с проблемой сложности игры. Что многих может отпугнуть . Ведь для того, чтобы разрешить данные проблемы игроки уходят на сторонние сайты и тратят время на поиски информации.</a:t>
            </a:r>
            <a:endParaRPr lang="en-US" sz="2000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09823F-C97D-FBD0-A306-0E0B1C18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2084219"/>
            <a:ext cx="3876165" cy="22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35B03-4FBB-CBF0-FC5E-1B4FBDF6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82" y="1357637"/>
            <a:ext cx="5047014" cy="7094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err="1"/>
              <a:t>Решение</a:t>
            </a:r>
            <a:r>
              <a:rPr lang="en-US" sz="4400" b="1"/>
              <a:t> </a:t>
            </a:r>
            <a:r>
              <a:rPr lang="en-US" sz="4400" b="1" err="1"/>
              <a:t>проблемы</a:t>
            </a:r>
            <a:endParaRPr lang="en-US" sz="4400" b="1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29BBB338-6C1F-153B-57E4-EBAE9801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437" y="3458361"/>
            <a:ext cx="6752908" cy="5075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000" b="1" err="1"/>
              <a:t>Аналоги</a:t>
            </a:r>
            <a:endParaRPr lang="en-US" sz="40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7D6FB9-F2D6-6837-C06A-6729ABBF8CA8}"/>
              </a:ext>
            </a:extLst>
          </p:cNvPr>
          <p:cNvSpPr txBox="1"/>
          <p:nvPr/>
        </p:nvSpPr>
        <p:spPr>
          <a:xfrm>
            <a:off x="5777691" y="2533550"/>
            <a:ext cx="59796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Решением</a:t>
            </a:r>
            <a:r>
              <a:rPr lang="en-US"/>
              <a:t> </a:t>
            </a:r>
            <a:r>
              <a:rPr lang="en-US" err="1"/>
              <a:t>данной</a:t>
            </a:r>
            <a:r>
              <a:rPr lang="en-US"/>
              <a:t> </a:t>
            </a:r>
            <a:r>
              <a:rPr lang="en-US" err="1"/>
              <a:t>проблемы</a:t>
            </a:r>
            <a:r>
              <a:rPr lang="en-US"/>
              <a:t> </a:t>
            </a:r>
            <a:r>
              <a:rPr lang="en-US" err="1"/>
              <a:t>станет</a:t>
            </a:r>
            <a:r>
              <a:rPr lang="en-US"/>
              <a:t> </a:t>
            </a:r>
            <a:r>
              <a:rPr lang="en-US" err="1"/>
              <a:t>сайт</a:t>
            </a:r>
            <a:r>
              <a:rPr lang="en-US"/>
              <a:t> с </a:t>
            </a:r>
            <a:r>
              <a:rPr lang="en-US" err="1"/>
              <a:t>подробной</a:t>
            </a:r>
            <a:r>
              <a:rPr lang="en-US"/>
              <a:t> </a:t>
            </a:r>
            <a:r>
              <a:rPr lang="en-US" err="1"/>
              <a:t>информацией</a:t>
            </a:r>
            <a:r>
              <a:rPr lang="en-US"/>
              <a:t> об игре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95A63D-8A32-D03A-8684-C07B097A0D72}"/>
              </a:ext>
            </a:extLst>
          </p:cNvPr>
          <p:cNvSpPr txBox="1"/>
          <p:nvPr/>
        </p:nvSpPr>
        <p:spPr>
          <a:xfrm>
            <a:off x="6021899" y="42913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ea typeface="+mn-lt"/>
                <a:cs typeface="+mn-lt"/>
              </a:rPr>
              <a:t>wiki.factorio.com</a:t>
            </a:r>
            <a:endParaRPr lang="ru-RU"/>
          </a:p>
        </p:txBody>
      </p:sp>
      <p:pic>
        <p:nvPicPr>
          <p:cNvPr id="36" name="Picture 36">
            <a:extLst>
              <a:ext uri="{FF2B5EF4-FFF2-40B4-BE49-F238E27FC236}">
                <a16:creationId xmlns:a16="http://schemas.microsoft.com/office/drawing/2014/main" id="{E17B24A4-13D1-0D55-6B25-532563575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243" y="4663653"/>
            <a:ext cx="1809750" cy="176212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5D08F3F-24B9-AD16-EBF9-18F1E6286A4B}"/>
              </a:ext>
            </a:extLst>
          </p:cNvPr>
          <p:cNvSpPr txBox="1"/>
          <p:nvPr/>
        </p:nvSpPr>
        <p:spPr>
          <a:xfrm>
            <a:off x="10031789" y="42956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gameplaynet.ru</a:t>
            </a: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5EE850E-F630-EE3D-7A85-6586DD6F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190" y="4662029"/>
            <a:ext cx="1752601" cy="176167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B020FBD-73DC-B056-22F1-424158B4E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54" y="2062209"/>
            <a:ext cx="3876907" cy="22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1148-5234-3469-AF26-3426EA21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 b="1"/>
              <a:t>Целевая аудитория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1D21A-4A7B-851B-D213-BB7102C1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en-US" sz="2000"/>
              <a:t>Целевая аудитория нашего проекта - игроки в Factorio. Лица в основном мужского пола от 14 до 40 лет, имеющие компьютер.</a:t>
            </a:r>
          </a:p>
          <a:p>
            <a:pPr>
              <a:buClr>
                <a:srgbClr val="1287C3"/>
              </a:buClr>
            </a:pPr>
            <a:r>
              <a:rPr lang="en-US" sz="2000"/>
              <a:t>Также можно упомянуть женскую часть аудитории, которая состовляет 4% от общего онлайна в игре.</a:t>
            </a:r>
          </a:p>
          <a:p>
            <a:pPr>
              <a:buClr>
                <a:srgbClr val="1287C3"/>
              </a:buClr>
            </a:pPr>
            <a:r>
              <a:rPr lang="en-US" sz="2000"/>
              <a:t>В расчёт мы брали сообщества посвящённые этой игре.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6961ED-E30B-118E-0B7D-157950CC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2084219"/>
            <a:ext cx="3876165" cy="22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5752-808C-47D9-B701-917A43C8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 b="1"/>
              <a:t>MVP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4BB8-1D92-9B30-DB26-D61F92356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257211"/>
            <a:ext cx="5754896" cy="31974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err="1">
                <a:ea typeface="+mn-lt"/>
                <a:cs typeface="+mn-lt"/>
              </a:rPr>
              <a:t>Одностраничный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лендинг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выполненный</a:t>
            </a:r>
            <a:r>
              <a:rPr lang="en-US" sz="1800">
                <a:ea typeface="+mn-lt"/>
                <a:cs typeface="+mn-lt"/>
              </a:rPr>
              <a:t> в </a:t>
            </a:r>
            <a:r>
              <a:rPr lang="en-US" sz="1800" err="1">
                <a:ea typeface="+mn-lt"/>
                <a:cs typeface="+mn-lt"/>
              </a:rPr>
              <a:t>конструкторе</a:t>
            </a:r>
            <a:r>
              <a:rPr lang="en-US" sz="1800">
                <a:ea typeface="+mn-lt"/>
                <a:cs typeface="+mn-lt"/>
              </a:rPr>
              <a:t> Tilda, </a:t>
            </a:r>
            <a:r>
              <a:rPr lang="en-US" sz="1800" err="1">
                <a:ea typeface="+mn-lt"/>
                <a:cs typeface="+mn-lt"/>
              </a:rPr>
              <a:t>адаптированный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для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мобильных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устройств</a:t>
            </a:r>
            <a:r>
              <a:rPr lang="en-US" sz="1800">
                <a:ea typeface="+mn-lt"/>
                <a:cs typeface="+mn-lt"/>
              </a:rPr>
              <a:t> и </a:t>
            </a:r>
            <a:r>
              <a:rPr lang="en-US" sz="1800" err="1">
                <a:ea typeface="+mn-lt"/>
                <a:cs typeface="+mn-lt"/>
              </a:rPr>
              <a:t>содержащий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необходимую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информацию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для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быстрого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освоения</a:t>
            </a:r>
            <a:r>
              <a:rPr lang="en-US" sz="1800">
                <a:ea typeface="+mn-lt"/>
                <a:cs typeface="+mn-lt"/>
              </a:rPr>
              <a:t> и </a:t>
            </a:r>
            <a:r>
              <a:rPr lang="en-US" sz="1800" err="1">
                <a:ea typeface="+mn-lt"/>
                <a:cs typeface="+mn-lt"/>
              </a:rPr>
              <a:t>начала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игры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Информация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оформлена</a:t>
            </a:r>
            <a:r>
              <a:rPr lang="en-US" sz="1800">
                <a:ea typeface="+mn-lt"/>
                <a:cs typeface="+mn-lt"/>
              </a:rPr>
              <a:t> в </a:t>
            </a:r>
            <a:r>
              <a:rPr lang="en-US" sz="1800" err="1">
                <a:ea typeface="+mn-lt"/>
                <a:cs typeface="+mn-lt"/>
              </a:rPr>
              <a:t>виде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советов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для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начинающих</a:t>
            </a:r>
            <a:r>
              <a:rPr lang="en-US" sz="1800">
                <a:ea typeface="+mn-lt"/>
                <a:cs typeface="+mn-lt"/>
              </a:rPr>
              <a:t>. В </a:t>
            </a:r>
            <a:r>
              <a:rPr lang="en-US" sz="1800" err="1">
                <a:ea typeface="+mn-lt"/>
                <a:cs typeface="+mn-lt"/>
              </a:rPr>
              <a:t>планах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сделать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игру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по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Factorio</a:t>
            </a:r>
            <a:r>
              <a:rPr lang="en-US" sz="1800">
                <a:ea typeface="+mn-lt"/>
                <a:cs typeface="+mn-lt"/>
              </a:rPr>
              <a:t>.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err="1">
                <a:ea typeface="+mn-lt"/>
                <a:cs typeface="+mn-lt"/>
              </a:rPr>
              <a:t>Функции</a:t>
            </a:r>
            <a:r>
              <a:rPr lang="en-US" sz="1800">
                <a:ea typeface="+mn-lt"/>
                <a:cs typeface="+mn-lt"/>
              </a:rPr>
              <a:t>: </a:t>
            </a:r>
            <a:endParaRPr lang="en-US">
              <a:ea typeface="+mn-lt"/>
              <a:cs typeface="+mn-lt"/>
            </a:endParaRPr>
          </a:p>
          <a:p>
            <a:pPr marL="285750" indent="-285750"/>
            <a:r>
              <a:rPr lang="en-US" sz="1800" err="1">
                <a:ea typeface="+mn-lt"/>
                <a:cs typeface="+mn-lt"/>
              </a:rPr>
              <a:t>подробные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руководства</a:t>
            </a:r>
            <a:r>
              <a:rPr lang="en-US" sz="1800">
                <a:ea typeface="+mn-lt"/>
                <a:cs typeface="+mn-lt"/>
              </a:rPr>
              <a:t> с </a:t>
            </a:r>
            <a:r>
              <a:rPr lang="en-US" sz="1800" err="1">
                <a:ea typeface="+mn-lt"/>
                <a:cs typeface="+mn-lt"/>
              </a:rPr>
              <a:t>советами</a:t>
            </a:r>
            <a:r>
              <a:rPr lang="en-US" sz="1800">
                <a:ea typeface="+mn-lt"/>
                <a:cs typeface="+mn-lt"/>
              </a:rPr>
              <a:t>;</a:t>
            </a:r>
            <a:endParaRPr lang="en-US">
              <a:ea typeface="+mn-lt"/>
              <a:cs typeface="+mn-lt"/>
            </a:endParaRPr>
          </a:p>
          <a:p>
            <a:pPr marL="285750" indent="-285750"/>
            <a:r>
              <a:rPr lang="en-US" sz="1800" err="1">
                <a:ea typeface="+mn-lt"/>
                <a:cs typeface="+mn-lt"/>
              </a:rPr>
              <a:t>неочевидные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факты</a:t>
            </a:r>
            <a:r>
              <a:rPr lang="en-US" sz="1800">
                <a:ea typeface="+mn-lt"/>
                <a:cs typeface="+mn-lt"/>
              </a:rPr>
              <a:t>; </a:t>
            </a:r>
            <a:endParaRPr lang="en-US">
              <a:ea typeface="+mn-lt"/>
              <a:cs typeface="+mn-lt"/>
            </a:endParaRPr>
          </a:p>
          <a:p>
            <a:pPr marL="285750" indent="-285750"/>
            <a:r>
              <a:rPr lang="en-US" sz="1800" err="1">
                <a:ea typeface="+mn-lt"/>
                <a:cs typeface="+mn-lt"/>
              </a:rPr>
              <a:t>ознакомление</a:t>
            </a:r>
            <a:r>
              <a:rPr lang="en-US" sz="1800">
                <a:ea typeface="+mn-lt"/>
                <a:cs typeface="+mn-lt"/>
              </a:rPr>
              <a:t> с </a:t>
            </a:r>
            <a:r>
              <a:rPr lang="en-US" sz="1800" err="1">
                <a:ea typeface="+mn-lt"/>
                <a:cs typeface="+mn-lt"/>
              </a:rPr>
              <a:t>различными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путями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развития</a:t>
            </a:r>
            <a:r>
              <a:rPr lang="en-US" sz="1800">
                <a:ea typeface="+mn-lt"/>
                <a:cs typeface="+mn-lt"/>
              </a:rPr>
              <a:t> в </a:t>
            </a:r>
            <a:r>
              <a:rPr lang="en-US" sz="1800" err="1">
                <a:ea typeface="+mn-lt"/>
                <a:cs typeface="+mn-lt"/>
              </a:rPr>
              <a:t>игре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Игра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разработанная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на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базе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движка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юнити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адаптировнная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для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всех</a:t>
            </a:r>
            <a:r>
              <a:rPr lang="en-US" sz="1800">
                <a:ea typeface="+mn-lt"/>
                <a:cs typeface="+mn-lt"/>
              </a:rPr>
              <a:t> OC, </a:t>
            </a:r>
            <a:r>
              <a:rPr lang="en-US" sz="1800" err="1">
                <a:ea typeface="+mn-lt"/>
                <a:cs typeface="+mn-lt"/>
              </a:rPr>
              <a:t>содержит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необходимые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советы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для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прохождения</a:t>
            </a:r>
            <a:r>
              <a:rPr lang="en-US" sz="1800">
                <a:ea typeface="+mn-lt"/>
                <a:cs typeface="+mn-lt"/>
              </a:rPr>
              <a:t> “</a:t>
            </a:r>
            <a:r>
              <a:rPr lang="en-US" sz="1800" err="1">
                <a:ea typeface="+mn-lt"/>
                <a:cs typeface="+mn-lt"/>
              </a:rPr>
              <a:t>Factorio</a:t>
            </a:r>
            <a:r>
              <a:rPr lang="en-US" sz="1800">
                <a:ea typeface="+mn-lt"/>
                <a:cs typeface="+mn-lt"/>
              </a:rPr>
              <a:t>”.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endParaRPr lang="en-US" sz="1700">
              <a:cs typeface="Calibri"/>
            </a:endParaRPr>
          </a:p>
          <a:p>
            <a:pPr>
              <a:buClr>
                <a:srgbClr val="1287C3"/>
              </a:buClr>
            </a:pPr>
            <a:endParaRPr lang="en-US" sz="17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682957-2829-E63B-DF9C-9B69CB2C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2084219"/>
            <a:ext cx="3876165" cy="22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34E9-7442-702E-2C56-4564A084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747" y="249661"/>
            <a:ext cx="3109332" cy="1344148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Продукт</a:t>
            </a:r>
            <a:endParaRPr lang="en-US" b="1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6B7BAE-A5FC-908A-F1C4-EBE54CFE1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72" y="4278"/>
            <a:ext cx="2718809" cy="15820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19C0F-5775-8568-37B2-AFC1ECE628EC}"/>
              </a:ext>
            </a:extLst>
          </p:cNvPr>
          <p:cNvSpPr txBox="1"/>
          <p:nvPr/>
        </p:nvSpPr>
        <p:spPr>
          <a:xfrm>
            <a:off x="2321334" y="27883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Сайт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27A59-83B7-8134-3091-05D172596BF0}"/>
              </a:ext>
            </a:extLst>
          </p:cNvPr>
          <p:cNvSpPr txBox="1"/>
          <p:nvPr/>
        </p:nvSpPr>
        <p:spPr>
          <a:xfrm>
            <a:off x="8031594" y="280056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Игра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00129AA-48F3-0E8C-7C05-865C1AB6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24" y="3567283"/>
            <a:ext cx="5391614" cy="261345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79C80DD-CC27-BAB0-FB37-8C70687E8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17" y="3570851"/>
            <a:ext cx="5326565" cy="2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Проект "Dora" </vt:lpstr>
      <vt:lpstr>Команда</vt:lpstr>
      <vt:lpstr>Боли</vt:lpstr>
      <vt:lpstr>Решение проблемы</vt:lpstr>
      <vt:lpstr>Целевая аудитория</vt:lpstr>
      <vt:lpstr>MVP</vt:lpstr>
      <vt:lpstr>Продукт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15</cp:revision>
  <dcterms:created xsi:type="dcterms:W3CDTF">2022-05-05T12:07:52Z</dcterms:created>
  <dcterms:modified xsi:type="dcterms:W3CDTF">2022-06-17T15:27:46Z</dcterms:modified>
</cp:coreProperties>
</file>