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71" r:id="rId7"/>
    <p:sldId id="264" r:id="rId8"/>
    <p:sldId id="259" r:id="rId9"/>
    <p:sldId id="266" r:id="rId10"/>
    <p:sldId id="267" r:id="rId11"/>
    <p:sldId id="265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45FF2-85DE-4F95-8709-E111B2C52077}" v="1638" dt="2022-06-17T16:50:39.239"/>
    <p1510:client id="{70B24D40-10D9-471F-8DD5-44F37D3311BC}" v="110" dt="2022-06-17T16:17:11.040"/>
    <p1510:client id="{CAE51AB7-6870-48AA-99F5-5E2899C1DC9C}" v="346" dt="2022-06-17T17:36:13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абзин Роман Викторович" userId="S::roman.labzin@urfu.me::8a4c497d-6a15-40b8-a494-3fc434ab7543" providerId="AD" clId="Web-{CAE51AB7-6870-48AA-99F5-5E2899C1DC9C}"/>
    <pc:docChg chg="addSld modSld sldOrd">
      <pc:chgData name="Лабзин Роман Викторович" userId="S::roman.labzin@urfu.me::8a4c497d-6a15-40b8-a494-3fc434ab7543" providerId="AD" clId="Web-{CAE51AB7-6870-48AA-99F5-5E2899C1DC9C}" dt="2022-06-17T17:36:13.364" v="198" actId="20577"/>
      <pc:docMkLst>
        <pc:docMk/>
      </pc:docMkLst>
      <pc:sldChg chg="ord">
        <pc:chgData name="Лабзин Роман Викторович" userId="S::roman.labzin@urfu.me::8a4c497d-6a15-40b8-a494-3fc434ab7543" providerId="AD" clId="Web-{CAE51AB7-6870-48AA-99F5-5E2899C1DC9C}" dt="2022-06-17T17:35:19.299" v="180"/>
        <pc:sldMkLst>
          <pc:docMk/>
          <pc:sldMk cId="3746049066" sldId="264"/>
        </pc:sldMkLst>
      </pc:sldChg>
      <pc:sldChg chg="modSp">
        <pc:chgData name="Лабзин Роман Викторович" userId="S::roman.labzin@urfu.me::8a4c497d-6a15-40b8-a494-3fc434ab7543" providerId="AD" clId="Web-{CAE51AB7-6870-48AA-99F5-5E2899C1DC9C}" dt="2022-06-17T17:29:36.952" v="138" actId="20577"/>
        <pc:sldMkLst>
          <pc:docMk/>
          <pc:sldMk cId="2370345147" sldId="270"/>
        </pc:sldMkLst>
        <pc:spChg chg="mod">
          <ac:chgData name="Лабзин Роман Викторович" userId="S::roman.labzin@urfu.me::8a4c497d-6a15-40b8-a494-3fc434ab7543" providerId="AD" clId="Web-{CAE51AB7-6870-48AA-99F5-5E2899C1DC9C}" dt="2022-06-17T17:29:36.952" v="138" actId="20577"/>
          <ac:spMkLst>
            <pc:docMk/>
            <pc:sldMk cId="2370345147" sldId="270"/>
            <ac:spMk id="4" creationId="{E5E3FA0E-7F15-4707-A5D3-005484BFB44C}"/>
          </ac:spMkLst>
        </pc:spChg>
      </pc:sldChg>
      <pc:sldChg chg="modSp add ord replId">
        <pc:chgData name="Лабзин Роман Викторович" userId="S::roman.labzin@urfu.me::8a4c497d-6a15-40b8-a494-3fc434ab7543" providerId="AD" clId="Web-{CAE51AB7-6870-48AA-99F5-5E2899C1DC9C}" dt="2022-06-17T17:36:13.364" v="198" actId="20577"/>
        <pc:sldMkLst>
          <pc:docMk/>
          <pc:sldMk cId="2395801276" sldId="271"/>
        </pc:sldMkLst>
        <pc:spChg chg="mod">
          <ac:chgData name="Лабзин Роман Викторович" userId="S::roman.labzin@urfu.me::8a4c497d-6a15-40b8-a494-3fc434ab7543" providerId="AD" clId="Web-{CAE51AB7-6870-48AA-99F5-5E2899C1DC9C}" dt="2022-06-17T17:36:13.364" v="198" actId="20577"/>
          <ac:spMkLst>
            <pc:docMk/>
            <pc:sldMk cId="2395801276" sldId="271"/>
            <ac:spMk id="4" creationId="{E5E3FA0E-7F15-4707-A5D3-005484BFB44C}"/>
          </ac:spMkLst>
        </pc:spChg>
        <pc:spChg chg="mod">
          <ac:chgData name="Лабзин Роман Викторович" userId="S::roman.labzin@urfu.me::8a4c497d-6a15-40b8-a494-3fc434ab7543" providerId="AD" clId="Web-{CAE51AB7-6870-48AA-99F5-5E2899C1DC9C}" dt="2022-06-17T17:35:03.814" v="178" actId="1076"/>
          <ac:spMkLst>
            <pc:docMk/>
            <pc:sldMk cId="2395801276" sldId="271"/>
            <ac:spMk id="5" creationId="{205B9F8D-EEF4-4C8E-865A-D323711219FC}"/>
          </ac:spMkLst>
        </pc:spChg>
      </pc:sldChg>
    </pc:docChg>
  </pc:docChgLst>
  <pc:docChgLst>
    <pc:chgData name="Лабзин Роман Викторович" userId="S::roman.labzin@urfu.me::8a4c497d-6a15-40b8-a494-3fc434ab7543" providerId="AD" clId="Web-{70B24D40-10D9-471F-8DD5-44F37D3311BC}"/>
    <pc:docChg chg="modSld">
      <pc:chgData name="Лабзин Роман Викторович" userId="S::roman.labzin@urfu.me::8a4c497d-6a15-40b8-a494-3fc434ab7543" providerId="AD" clId="Web-{70B24D40-10D9-471F-8DD5-44F37D3311BC}" dt="2022-06-17T16:17:11.040" v="63" actId="20577"/>
      <pc:docMkLst>
        <pc:docMk/>
      </pc:docMkLst>
      <pc:sldChg chg="modSp">
        <pc:chgData name="Лабзин Роман Викторович" userId="S::roman.labzin@urfu.me::8a4c497d-6a15-40b8-a494-3fc434ab7543" providerId="AD" clId="Web-{70B24D40-10D9-471F-8DD5-44F37D3311BC}" dt="2022-06-17T16:14:50.788" v="22" actId="20577"/>
        <pc:sldMkLst>
          <pc:docMk/>
          <pc:sldMk cId="4263845532" sldId="256"/>
        </pc:sldMkLst>
        <pc:spChg chg="mod">
          <ac:chgData name="Лабзин Роман Викторович" userId="S::roman.labzin@urfu.me::8a4c497d-6a15-40b8-a494-3fc434ab7543" providerId="AD" clId="Web-{70B24D40-10D9-471F-8DD5-44F37D3311BC}" dt="2022-06-17T16:14:50.788" v="22" actId="20577"/>
          <ac:spMkLst>
            <pc:docMk/>
            <pc:sldMk cId="4263845532" sldId="256"/>
            <ac:spMk id="2" creationId="{4534319F-ED79-4BB3-BF2D-ACB6B8BE8A1E}"/>
          </ac:spMkLst>
        </pc:spChg>
      </pc:sldChg>
      <pc:sldChg chg="modSp">
        <pc:chgData name="Лабзин Роман Викторович" userId="S::roman.labzin@urfu.me::8a4c497d-6a15-40b8-a494-3fc434ab7543" providerId="AD" clId="Web-{70B24D40-10D9-471F-8DD5-44F37D3311BC}" dt="2022-06-17T16:16:31.509" v="49" actId="20577"/>
        <pc:sldMkLst>
          <pc:docMk/>
          <pc:sldMk cId="2204197621" sldId="258"/>
        </pc:sldMkLst>
        <pc:spChg chg="mod">
          <ac:chgData name="Лабзин Роман Викторович" userId="S::roman.labzin@urfu.me::8a4c497d-6a15-40b8-a494-3fc434ab7543" providerId="AD" clId="Web-{70B24D40-10D9-471F-8DD5-44F37D3311BC}" dt="2022-06-17T16:16:19.477" v="40" actId="20577"/>
          <ac:spMkLst>
            <pc:docMk/>
            <pc:sldMk cId="2204197621" sldId="258"/>
            <ac:spMk id="31" creationId="{1C855906-BC24-4FD2-A0E9-0041B7EAC461}"/>
          </ac:spMkLst>
        </pc:spChg>
        <pc:spChg chg="mod">
          <ac:chgData name="Лабзин Роман Викторович" userId="S::roman.labzin@urfu.me::8a4c497d-6a15-40b8-a494-3fc434ab7543" providerId="AD" clId="Web-{70B24D40-10D9-471F-8DD5-44F37D3311BC}" dt="2022-06-17T16:16:31.509" v="49" actId="20577"/>
          <ac:spMkLst>
            <pc:docMk/>
            <pc:sldMk cId="2204197621" sldId="258"/>
            <ac:spMk id="32" creationId="{F0F614DF-37A7-450D-9358-E4CF6EE102AE}"/>
          </ac:spMkLst>
        </pc:spChg>
        <pc:spChg chg="mod">
          <ac:chgData name="Лабзин Роман Викторович" userId="S::roman.labzin@urfu.me::8a4c497d-6a15-40b8-a494-3fc434ab7543" providerId="AD" clId="Web-{70B24D40-10D9-471F-8DD5-44F37D3311BC}" dt="2022-06-17T16:16:22.852" v="41" actId="20577"/>
          <ac:spMkLst>
            <pc:docMk/>
            <pc:sldMk cId="2204197621" sldId="258"/>
            <ac:spMk id="33" creationId="{C12E9A8F-C7A9-4477-ADB7-16140DC1960E}"/>
          </ac:spMkLst>
        </pc:spChg>
      </pc:sldChg>
      <pc:sldChg chg="modSp">
        <pc:chgData name="Лабзин Роман Викторович" userId="S::roman.labzin@urfu.me::8a4c497d-6a15-40b8-a494-3fc434ab7543" providerId="AD" clId="Web-{70B24D40-10D9-471F-8DD5-44F37D3311BC}" dt="2022-06-17T16:17:11.040" v="63" actId="20577"/>
        <pc:sldMkLst>
          <pc:docMk/>
          <pc:sldMk cId="2153740913" sldId="259"/>
        </pc:sldMkLst>
        <pc:spChg chg="mod">
          <ac:chgData name="Лабзин Роман Викторович" userId="S::roman.labzin@urfu.me::8a4c497d-6a15-40b8-a494-3fc434ab7543" providerId="AD" clId="Web-{70B24D40-10D9-471F-8DD5-44F37D3311BC}" dt="2022-06-17T16:17:11.040" v="63" actId="20577"/>
          <ac:spMkLst>
            <pc:docMk/>
            <pc:sldMk cId="2153740913" sldId="259"/>
            <ac:spMk id="4" creationId="{E5E3FA0E-7F15-4707-A5D3-005484BFB44C}"/>
          </ac:spMkLst>
        </pc:spChg>
      </pc:sldChg>
    </pc:docChg>
  </pc:docChgLst>
  <pc:docChgLst>
    <pc:chgData name="Лабзин Роман Викторович" userId="S::roman.labzin@urfu.me::8a4c497d-6a15-40b8-a494-3fc434ab7543" providerId="AD" clId="Web-{32545FF2-85DE-4F95-8709-E111B2C52077}"/>
    <pc:docChg chg="delSld modSld">
      <pc:chgData name="Лабзин Роман Викторович" userId="S::roman.labzin@urfu.me::8a4c497d-6a15-40b8-a494-3fc434ab7543" providerId="AD" clId="Web-{32545FF2-85DE-4F95-8709-E111B2C52077}" dt="2022-06-17T16:50:39.239" v="863" actId="20577"/>
      <pc:docMkLst>
        <pc:docMk/>
      </pc:docMkLst>
      <pc:sldChg chg="modSp">
        <pc:chgData name="Лабзин Роман Викторович" userId="S::roman.labzin@urfu.me::8a4c497d-6a15-40b8-a494-3fc434ab7543" providerId="AD" clId="Web-{32545FF2-85DE-4F95-8709-E111B2C52077}" dt="2022-06-17T16:25:47.893" v="156" actId="20577"/>
        <pc:sldMkLst>
          <pc:docMk/>
          <pc:sldMk cId="2153740913" sldId="259"/>
        </pc:sldMkLst>
        <pc:spChg chg="mod">
          <ac:chgData name="Лабзин Роман Викторович" userId="S::roman.labzin@urfu.me::8a4c497d-6a15-40b8-a494-3fc434ab7543" providerId="AD" clId="Web-{32545FF2-85DE-4F95-8709-E111B2C52077}" dt="2022-06-17T16:25:47.893" v="156" actId="20577"/>
          <ac:spMkLst>
            <pc:docMk/>
            <pc:sldMk cId="2153740913" sldId="259"/>
            <ac:spMk id="4" creationId="{E5E3FA0E-7F15-4707-A5D3-005484BFB44C}"/>
          </ac:spMkLst>
        </pc:spChg>
      </pc:sldChg>
      <pc:sldChg chg="modSp">
        <pc:chgData name="Лабзин Роман Викторович" userId="S::roman.labzin@urfu.me::8a4c497d-6a15-40b8-a494-3fc434ab7543" providerId="AD" clId="Web-{32545FF2-85DE-4F95-8709-E111B2C52077}" dt="2022-06-17T16:46:21.811" v="596" actId="20577"/>
        <pc:sldMkLst>
          <pc:docMk/>
          <pc:sldMk cId="3746049066" sldId="264"/>
        </pc:sldMkLst>
        <pc:spChg chg="mod">
          <ac:chgData name="Лабзин Роман Викторович" userId="S::roman.labzin@urfu.me::8a4c497d-6a15-40b8-a494-3fc434ab7543" providerId="AD" clId="Web-{32545FF2-85DE-4F95-8709-E111B2C52077}" dt="2022-06-17T16:46:21.811" v="596" actId="20577"/>
          <ac:spMkLst>
            <pc:docMk/>
            <pc:sldMk cId="3746049066" sldId="264"/>
            <ac:spMk id="4" creationId="{E5E3FA0E-7F15-4707-A5D3-005484BFB44C}"/>
          </ac:spMkLst>
        </pc:spChg>
      </pc:sldChg>
      <pc:sldChg chg="modSp">
        <pc:chgData name="Лабзин Роман Викторович" userId="S::roman.labzin@urfu.me::8a4c497d-6a15-40b8-a494-3fc434ab7543" providerId="AD" clId="Web-{32545FF2-85DE-4F95-8709-E111B2C52077}" dt="2022-06-17T16:32:25.761" v="406" actId="20577"/>
        <pc:sldMkLst>
          <pc:docMk/>
          <pc:sldMk cId="4070307676" sldId="265"/>
        </pc:sldMkLst>
        <pc:spChg chg="mod">
          <ac:chgData name="Лабзин Роман Викторович" userId="S::roman.labzin@urfu.me::8a4c497d-6a15-40b8-a494-3fc434ab7543" providerId="AD" clId="Web-{32545FF2-85DE-4F95-8709-E111B2C52077}" dt="2022-06-17T16:32:25.761" v="406" actId="20577"/>
          <ac:spMkLst>
            <pc:docMk/>
            <pc:sldMk cId="4070307676" sldId="265"/>
            <ac:spMk id="4" creationId="{E5E3FA0E-7F15-4707-A5D3-005484BFB44C}"/>
          </ac:spMkLst>
        </pc:spChg>
      </pc:sldChg>
      <pc:sldChg chg="modSp">
        <pc:chgData name="Лабзин Роман Викторович" userId="S::roman.labzin@urfu.me::8a4c497d-6a15-40b8-a494-3fc434ab7543" providerId="AD" clId="Web-{32545FF2-85DE-4F95-8709-E111B2C52077}" dt="2022-06-17T16:26:04.581" v="161" actId="20577"/>
        <pc:sldMkLst>
          <pc:docMk/>
          <pc:sldMk cId="1146849210" sldId="266"/>
        </pc:sldMkLst>
        <pc:spChg chg="mod">
          <ac:chgData name="Лабзин Роман Викторович" userId="S::roman.labzin@urfu.me::8a4c497d-6a15-40b8-a494-3fc434ab7543" providerId="AD" clId="Web-{32545FF2-85DE-4F95-8709-E111B2C52077}" dt="2022-06-17T16:26:04.581" v="161" actId="20577"/>
          <ac:spMkLst>
            <pc:docMk/>
            <pc:sldMk cId="1146849210" sldId="266"/>
            <ac:spMk id="4" creationId="{E5E3FA0E-7F15-4707-A5D3-005484BFB44C}"/>
          </ac:spMkLst>
        </pc:spChg>
      </pc:sldChg>
      <pc:sldChg chg="modSp">
        <pc:chgData name="Лабзин Роман Викторович" userId="S::roman.labzin@urfu.me::8a4c497d-6a15-40b8-a494-3fc434ab7543" providerId="AD" clId="Web-{32545FF2-85DE-4F95-8709-E111B2C52077}" dt="2022-06-17T16:29:11.038" v="315" actId="20577"/>
        <pc:sldMkLst>
          <pc:docMk/>
          <pc:sldMk cId="3259549178" sldId="267"/>
        </pc:sldMkLst>
        <pc:spChg chg="mod">
          <ac:chgData name="Лабзин Роман Викторович" userId="S::roman.labzin@urfu.me::8a4c497d-6a15-40b8-a494-3fc434ab7543" providerId="AD" clId="Web-{32545FF2-85DE-4F95-8709-E111B2C52077}" dt="2022-06-17T16:29:11.038" v="315" actId="20577"/>
          <ac:spMkLst>
            <pc:docMk/>
            <pc:sldMk cId="3259549178" sldId="267"/>
            <ac:spMk id="4" creationId="{E5E3FA0E-7F15-4707-A5D3-005484BFB44C}"/>
          </ac:spMkLst>
        </pc:spChg>
      </pc:sldChg>
      <pc:sldChg chg="modSp">
        <pc:chgData name="Лабзин Роман Викторович" userId="S::roman.labzin@urfu.me::8a4c497d-6a15-40b8-a494-3fc434ab7543" providerId="AD" clId="Web-{32545FF2-85DE-4F95-8709-E111B2C52077}" dt="2022-06-17T16:49:32.581" v="846" actId="20577"/>
        <pc:sldMkLst>
          <pc:docMk/>
          <pc:sldMk cId="2085746596" sldId="268"/>
        </pc:sldMkLst>
        <pc:spChg chg="mod">
          <ac:chgData name="Лабзин Роман Викторович" userId="S::roman.labzin@urfu.me::8a4c497d-6a15-40b8-a494-3fc434ab7543" providerId="AD" clId="Web-{32545FF2-85DE-4F95-8709-E111B2C52077}" dt="2022-06-17T16:49:32.581" v="846" actId="20577"/>
          <ac:spMkLst>
            <pc:docMk/>
            <pc:sldMk cId="2085746596" sldId="268"/>
            <ac:spMk id="4" creationId="{E5E3FA0E-7F15-4707-A5D3-005484BFB44C}"/>
          </ac:spMkLst>
        </pc:spChg>
      </pc:sldChg>
      <pc:sldChg chg="del">
        <pc:chgData name="Лабзин Роман Викторович" userId="S::roman.labzin@urfu.me::8a4c497d-6a15-40b8-a494-3fc434ab7543" providerId="AD" clId="Web-{32545FF2-85DE-4F95-8709-E111B2C52077}" dt="2022-06-17T16:49:56.113" v="847"/>
        <pc:sldMkLst>
          <pc:docMk/>
          <pc:sldMk cId="1667021052" sldId="269"/>
        </pc:sldMkLst>
      </pc:sldChg>
      <pc:sldChg chg="modSp">
        <pc:chgData name="Лабзин Роман Викторович" userId="S::roman.labzin@urfu.me::8a4c497d-6a15-40b8-a494-3fc434ab7543" providerId="AD" clId="Web-{32545FF2-85DE-4F95-8709-E111B2C52077}" dt="2022-06-17T16:50:39.239" v="863" actId="20577"/>
        <pc:sldMkLst>
          <pc:docMk/>
          <pc:sldMk cId="2370345147" sldId="270"/>
        </pc:sldMkLst>
        <pc:spChg chg="mod">
          <ac:chgData name="Лабзин Роман Викторович" userId="S::roman.labzin@urfu.me::8a4c497d-6a15-40b8-a494-3fc434ab7543" providerId="AD" clId="Web-{32545FF2-85DE-4F95-8709-E111B2C52077}" dt="2022-06-17T16:50:39.239" v="863" actId="20577"/>
          <ac:spMkLst>
            <pc:docMk/>
            <pc:sldMk cId="2370345147" sldId="270"/>
            <ac:spMk id="4" creationId="{E5E3FA0E-7F15-4707-A5D3-005484BFB44C}"/>
          </ac:spMkLst>
        </pc:spChg>
      </pc:sldChg>
      <pc:sldChg chg="del">
        <pc:chgData name="Лабзин Роман Викторович" userId="S::roman.labzin@urfu.me::8a4c497d-6a15-40b8-a494-3fc434ab7543" providerId="AD" clId="Web-{32545FF2-85DE-4F95-8709-E111B2C52077}" dt="2022-06-17T16:49:57.550" v="848"/>
        <pc:sldMkLst>
          <pc:docMk/>
          <pc:sldMk cId="3677087682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A2F68-78B3-4A4B-B8AE-AA6861BFF5F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9175A-DD06-4672-9D40-831452ECA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AE4A2-7B1E-4448-9FBA-02118C3F4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F7F8A3-D4F8-4E2B-A0FE-149C618CE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60CA3-2DBF-407A-825D-710DCAE7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DF49-59BA-4D12-9C5F-1648D1B8B589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2C37FD-6924-4632-9045-CB485E44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30A3E-8B06-4A7B-B7A6-0B024E67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3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F328C-4AD7-4946-A616-C07AA44A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058742-94D2-4D46-AC76-11449D0C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D48BA-173F-4592-9BBD-A39581C8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8A8B-A357-425B-98DF-F093FC9042AE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D2EC1-9E3E-477F-9213-A2E7AFF7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2415A-9EB8-4F49-A2E4-0DA221DA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8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C937B7-3D42-42A4-85F0-D71CF9808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AAAB16-11B9-412D-B239-5996DF516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67B86-B2B9-4EA1-80F7-D94175EB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404A-635E-457F-B610-34543EE5CF7A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EAF14-1DC8-4C99-A63F-FC1E3939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63015-C6EF-4850-93EF-975246E0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2B4C1-3F72-4DEA-BEBB-8771CC80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B9EC43-1FCE-4728-8114-1DBC56AB4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B6BB0-373E-4BA6-82F4-52B00F4F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4CE2-41E8-4AF1-82EA-AE03F28B7E32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CE80A-C64C-4006-87F1-25196DA4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BABEF-9E1F-4AC3-BED5-179BD8B4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9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1F13A-460D-4733-907E-3C88031E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02E4F-3941-4C98-B4FF-2A6C98EF8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674B2-9D92-4B22-8A3D-BC556972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E78C-2C25-4DEE-90B0-134F1BC444B3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FB11B7-FF17-4296-A1ED-95451714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A1087-F810-414A-BB3C-5497A658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3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40A6B-2A58-4813-BA0E-85A4564E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80CC6-5EDA-4928-9057-46B66BBD4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23C5E0-84C1-493E-BC3F-0B9176F8C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BD420-1448-4230-8449-22C06C35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E28A-CB30-404C-91F9-BE20304547E1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D190FE-6CDC-4245-B9A2-6D76F8E4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6A51E0-EFB5-4DF3-8A78-9218FDA7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1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4D011-17CB-49B1-840F-2F08878D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755A67-3469-4DAF-893B-B87F386C3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8E5E42-CD60-4781-9A19-9014284A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8CDB40-FC17-42D6-8186-C86CF947E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12D4D8-4D0D-4A9C-8322-F5AA68892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A385B2-7DF3-4DDD-88D3-6C820C28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BCB-49C5-437F-801E-39A39D4100DC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5C1594-E7DA-44FC-811D-92EF3AAE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6F8F8B-578A-4751-B7C5-9B098981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5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C5332-2522-4EAA-99CE-F768A01A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6C9593-9F44-47D2-A061-9343A088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000D-D078-47D4-820A-D3C89694ACC7}" type="datetime1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559EFC-7821-428F-94FC-D28990C1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E2C408-EB66-44E4-9687-BBA7874E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6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F4F2AE-B892-49C2-8746-6C1E0315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649D-1DAE-4EAA-9874-F1909ECA4A3D}" type="datetime1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A8EBD-7C1C-4F38-AF8A-08D337D7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77E1BF-A78C-4E09-B749-EE3AA283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9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42903-B209-4BE2-9AE9-541836CE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ED2A9-4106-4AE1-BE42-C235AA8C8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1516D7-5912-4FD2-ABD7-9F1B1815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FD8DCF-CD5A-49B6-B5ED-9B0BD703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285D-C4EB-4AEC-BFBE-17261920AB93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218E81-C711-472F-BE14-D65C8611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BB825-6CA8-4C18-A1EF-683C4C37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3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67EBF-5198-4621-8518-DB8F0357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D77A47-4662-4D04-A1E3-731984D8B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575DDB-DAB9-4B94-90A2-2BDBDAEE6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50DD60-79D5-4401-B91C-B2A7356D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68B8-253C-4DBF-8A54-453D788E6DFC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3A4C95-D6E0-43E1-9315-2F95E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630A06-9F99-43F0-8EBA-597AD1BC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1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FD2E3-3091-4595-87E1-F6C8F32E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64B4FA-9F28-4249-B855-03E224430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D05E7-D804-4867-A2E2-DC820CEF8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EE9B-7DC6-47FA-9B02-814A5426061F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59B4AB-8946-44A4-AD0F-39A595D60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D2837-A364-469A-81BE-2BA68FD36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A30D-E35E-41A8-85DC-0791C4B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4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4319F-ED79-4BB3-BF2D-ACB6B8BE8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ru-RU" sz="5000" dirty="0">
                <a:cs typeface="Calibri Light"/>
              </a:rPr>
              <a:t>Сайт - помощник по игре </a:t>
            </a:r>
            <a:br>
              <a:rPr lang="ru-RU" sz="5000" dirty="0">
                <a:cs typeface="Calibri Light"/>
              </a:rPr>
            </a:br>
            <a:r>
              <a:rPr lang="ru-RU" sz="5000" dirty="0" err="1">
                <a:cs typeface="Calibri Light"/>
              </a:rPr>
              <a:t>Factorio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BD1A41-89BF-4D47-9376-33B329F7E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3812"/>
            <a:ext cx="9144000" cy="1655762"/>
          </a:xfrm>
        </p:spPr>
        <p:txBody>
          <a:bodyPr>
            <a:normAutofit/>
          </a:bodyPr>
          <a:lstStyle/>
          <a:p>
            <a:r>
              <a:rPr lang="ru-RU" sz="3000" dirty="0"/>
              <a:t>Команда: </a:t>
            </a:r>
            <a:r>
              <a:rPr lang="ru-RU" sz="3000" dirty="0" err="1"/>
              <a:t>Хаги</a:t>
            </a:r>
            <a:r>
              <a:rPr lang="ru-RU" sz="3000" dirty="0"/>
              <a:t> Ваги</a:t>
            </a:r>
          </a:p>
        </p:txBody>
      </p:sp>
    </p:spTree>
    <p:extLst>
      <p:ext uri="{BB962C8B-B14F-4D97-AF65-F5344CB8AC3E}">
        <p14:creationId xmlns:p14="http://schemas.microsoft.com/office/powerpoint/2010/main" val="426384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B9F8D-EEF4-4C8E-865A-D323711219FC}"/>
              </a:ext>
            </a:extLst>
          </p:cNvPr>
          <p:cNvSpPr txBox="1"/>
          <p:nvPr/>
        </p:nvSpPr>
        <p:spPr>
          <a:xfrm>
            <a:off x="9025009" y="186641"/>
            <a:ext cx="29322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>
                <a:latin typeface="+mj-lt"/>
              </a:rPr>
              <a:t>Заключение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87F49-0C27-4BAC-AC5E-A2505C0A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0"/>
            <a:ext cx="1524747" cy="131144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386839-863E-49E4-AC52-063F1E426B8A}"/>
              </a:ext>
            </a:extLst>
          </p:cNvPr>
          <p:cNvCxnSpPr>
            <a:cxnSpLocks/>
          </p:cNvCxnSpPr>
          <p:nvPr/>
        </p:nvCxnSpPr>
        <p:spPr>
          <a:xfrm>
            <a:off x="1759525" y="1191493"/>
            <a:ext cx="10432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E3FA0E-7F15-4707-A5D3-005484BFB44C}"/>
              </a:ext>
            </a:extLst>
          </p:cNvPr>
          <p:cNvSpPr txBox="1"/>
          <p:nvPr/>
        </p:nvSpPr>
        <p:spPr>
          <a:xfrm>
            <a:off x="387929" y="1723870"/>
            <a:ext cx="1106978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2800" dirty="0">
                <a:cs typeface="Calibri"/>
              </a:rPr>
              <a:t>Проект был завершен, цель была достигнута, поставленные задачи выполнены. Проект имеет опцию развития путем добавления на сайт новой, актуальной информации.</a:t>
            </a:r>
          </a:p>
          <a:p>
            <a:pPr algn="just"/>
            <a:endParaRPr lang="ru-RU" sz="2800" dirty="0">
              <a:cs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394AC4-D4CE-47A6-84A2-079B26B4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z="1600" smtClean="0">
                <a:solidFill>
                  <a:schemeClr val="tx1"/>
                </a:solidFill>
              </a:rPr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4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B9F8D-EEF4-4C8E-865A-D323711219FC}"/>
              </a:ext>
            </a:extLst>
          </p:cNvPr>
          <p:cNvSpPr txBox="1"/>
          <p:nvPr/>
        </p:nvSpPr>
        <p:spPr>
          <a:xfrm>
            <a:off x="9637356" y="204098"/>
            <a:ext cx="22224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>
                <a:latin typeface="+mj-lt"/>
              </a:rPr>
              <a:t>Команда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87F49-0C27-4BAC-AC5E-A2505C0A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0"/>
            <a:ext cx="1524747" cy="131144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386839-863E-49E4-AC52-063F1E426B8A}"/>
              </a:ext>
            </a:extLst>
          </p:cNvPr>
          <p:cNvCxnSpPr>
            <a:cxnSpLocks/>
          </p:cNvCxnSpPr>
          <p:nvPr/>
        </p:nvCxnSpPr>
        <p:spPr>
          <a:xfrm>
            <a:off x="1759525" y="1191493"/>
            <a:ext cx="10432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Изображение выглядит как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FA96680-CFB1-48E6-A34D-2D7B895B8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6" y="1976521"/>
            <a:ext cx="2275484" cy="268620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C855906-BC24-4FD2-A0E9-0041B7EAC461}"/>
              </a:ext>
            </a:extLst>
          </p:cNvPr>
          <p:cNvSpPr txBox="1"/>
          <p:nvPr/>
        </p:nvSpPr>
        <p:spPr>
          <a:xfrm>
            <a:off x="997151" y="5004636"/>
            <a:ext cx="279320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Лабзин Роман Викторович</a:t>
            </a:r>
            <a:br>
              <a:rPr lang="ru-RU" dirty="0"/>
            </a:br>
            <a:r>
              <a:rPr lang="ru-RU" dirty="0"/>
              <a:t>Тимлид, игрок</a:t>
            </a:r>
            <a:endParaRPr lang="ru-RU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F614DF-37A7-450D-9358-E4CF6EE102AE}"/>
              </a:ext>
            </a:extLst>
          </p:cNvPr>
          <p:cNvSpPr txBox="1"/>
          <p:nvPr/>
        </p:nvSpPr>
        <p:spPr>
          <a:xfrm>
            <a:off x="8907628" y="5004634"/>
            <a:ext cx="263642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Юрченко Глеб Сергеевич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cs typeface="Calibri"/>
              </a:rPr>
              <a:t>Игрок, аналитик</a:t>
            </a:r>
            <a:endParaRPr lang="ru-RU" dirty="0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2E9A8F-C7A9-4477-ADB7-16140DC1960E}"/>
              </a:ext>
            </a:extLst>
          </p:cNvPr>
          <p:cNvSpPr txBox="1"/>
          <p:nvPr/>
        </p:nvSpPr>
        <p:spPr>
          <a:xfrm>
            <a:off x="4640830" y="5004635"/>
            <a:ext cx="345113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ru-RU" dirty="0" err="1"/>
              <a:t>Карболин</a:t>
            </a:r>
            <a:r>
              <a:rPr lang="ru-RU" dirty="0"/>
              <a:t> Сергей Александрович</a:t>
            </a:r>
            <a:br>
              <a:rPr lang="ru-RU" dirty="0"/>
            </a:br>
            <a:r>
              <a:rPr lang="ru-RU" dirty="0"/>
              <a:t>Разработчик, дизайнер</a:t>
            </a:r>
            <a:endParaRPr lang="ru-RU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E0ED3A-23A4-45F6-8CBC-3D0736CF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z="1600" smtClean="0">
                <a:solidFill>
                  <a:schemeClr val="tx1"/>
                </a:solidFill>
              </a:r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Изображение выглядит как человек, внешний, очки, защитные очки&#10;&#10;Автоматически созданное описание">
            <a:extLst>
              <a:ext uri="{FF2B5EF4-FFF2-40B4-BE49-F238E27FC236}">
                <a16:creationId xmlns:a16="http://schemas.microsoft.com/office/drawing/2014/main" id="{423E2A84-F283-4017-BC00-71EC4377D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94" y="1987302"/>
            <a:ext cx="2162493" cy="26862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небо, носит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B11A770-4D41-4811-AC5A-3441FB483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57" y="1987302"/>
            <a:ext cx="2275484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9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B9F8D-EEF4-4C8E-865A-D323711219FC}"/>
              </a:ext>
            </a:extLst>
          </p:cNvPr>
          <p:cNvSpPr txBox="1"/>
          <p:nvPr/>
        </p:nvSpPr>
        <p:spPr>
          <a:xfrm>
            <a:off x="6318061" y="212472"/>
            <a:ext cx="5772734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4200">
                <a:latin typeface="+mj-lt"/>
              </a:rPr>
              <a:t>Определение проблемы</a:t>
            </a:r>
            <a:endParaRPr lang="ru-RU" sz="4200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87F49-0C27-4BAC-AC5E-A2505C0A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0"/>
            <a:ext cx="1524747" cy="131144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386839-863E-49E4-AC52-063F1E426B8A}"/>
              </a:ext>
            </a:extLst>
          </p:cNvPr>
          <p:cNvCxnSpPr>
            <a:cxnSpLocks/>
          </p:cNvCxnSpPr>
          <p:nvPr/>
        </p:nvCxnSpPr>
        <p:spPr>
          <a:xfrm>
            <a:off x="1759525" y="1191493"/>
            <a:ext cx="10432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E3FA0E-7F15-4707-A5D3-005484BFB44C}"/>
              </a:ext>
            </a:extLst>
          </p:cNvPr>
          <p:cNvSpPr txBox="1"/>
          <p:nvPr/>
        </p:nvSpPr>
        <p:spPr>
          <a:xfrm>
            <a:off x="374074" y="1723870"/>
            <a:ext cx="1106978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2800" dirty="0">
                <a:ea typeface="+mn-lt"/>
                <a:cs typeface="+mn-lt"/>
              </a:rPr>
              <a:t>Проведя опрос игроков </a:t>
            </a:r>
            <a:r>
              <a:rPr lang="ru-RU" sz="2800" dirty="0" err="1">
                <a:ea typeface="+mn-lt"/>
                <a:cs typeface="+mn-lt"/>
              </a:rPr>
              <a:t>Факторио</a:t>
            </a:r>
            <a:r>
              <a:rPr lang="ru-RU" sz="2800" dirty="0">
                <a:ea typeface="+mn-lt"/>
                <a:cs typeface="+mn-lt"/>
              </a:rPr>
              <a:t>, нам удалось выявить основную проблему новичков: сложность игры и недостаточность качественных ресурсов по игре </a:t>
            </a:r>
            <a:r>
              <a:rPr lang="ru-RU" sz="2800" dirty="0" err="1">
                <a:ea typeface="+mn-lt"/>
                <a:cs typeface="+mn-lt"/>
              </a:rPr>
              <a:t>Факторио</a:t>
            </a:r>
            <a:r>
              <a:rPr lang="ru-RU" sz="2800" dirty="0">
                <a:ea typeface="+mn-lt"/>
                <a:cs typeface="+mn-lt"/>
              </a:rPr>
              <a:t>. 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B648A6-7DD8-410A-981D-E874414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z="1600" smtClean="0">
                <a:solidFill>
                  <a:schemeClr val="tx1"/>
                </a:solidFill>
              </a:r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0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B9F8D-EEF4-4C8E-865A-D323711219FC}"/>
              </a:ext>
            </a:extLst>
          </p:cNvPr>
          <p:cNvSpPr txBox="1"/>
          <p:nvPr/>
        </p:nvSpPr>
        <p:spPr>
          <a:xfrm>
            <a:off x="7168732" y="186641"/>
            <a:ext cx="47884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>
                <a:latin typeface="+mj-lt"/>
              </a:rPr>
              <a:t>Анализ конкурентов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87F49-0C27-4BAC-AC5E-A2505C0A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0"/>
            <a:ext cx="1524747" cy="131144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386839-863E-49E4-AC52-063F1E426B8A}"/>
              </a:ext>
            </a:extLst>
          </p:cNvPr>
          <p:cNvCxnSpPr>
            <a:cxnSpLocks/>
          </p:cNvCxnSpPr>
          <p:nvPr/>
        </p:nvCxnSpPr>
        <p:spPr>
          <a:xfrm>
            <a:off x="1759525" y="1191493"/>
            <a:ext cx="10432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E3FA0E-7F15-4707-A5D3-005484BFB44C}"/>
              </a:ext>
            </a:extLst>
          </p:cNvPr>
          <p:cNvSpPr txBox="1"/>
          <p:nvPr/>
        </p:nvSpPr>
        <p:spPr>
          <a:xfrm>
            <a:off x="374074" y="1723870"/>
            <a:ext cx="11069782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2800" dirty="0">
                <a:cs typeface="Calibri"/>
              </a:rPr>
              <a:t>Проведя анализ конкурентов, удалось выявить следующие идеи улучшения нашего проекта:</a:t>
            </a:r>
          </a:p>
          <a:p>
            <a:pPr algn="just"/>
            <a:endParaRPr lang="ru-RU" sz="2800" dirty="0">
              <a:solidFill>
                <a:srgbClr val="000000"/>
              </a:solidFill>
              <a:cs typeface="Calibri"/>
            </a:endParaRPr>
          </a:p>
          <a:p>
            <a:pPr marL="514350" indent="-514350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cs typeface="Calibri"/>
              </a:rPr>
              <a:t>Структурированность информации</a:t>
            </a:r>
          </a:p>
          <a:p>
            <a:pPr marL="514350" indent="-514350" algn="just">
              <a:buAutoNum type="arabicPeriod"/>
            </a:pPr>
            <a:endParaRPr lang="ru-RU" sz="2800" dirty="0">
              <a:cs typeface="Calibri"/>
            </a:endParaRPr>
          </a:p>
          <a:p>
            <a:pPr marL="514350" indent="-514350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cs typeface="Calibri"/>
              </a:rPr>
              <a:t>Визуальное сопровождения текстовой информации</a:t>
            </a:r>
          </a:p>
          <a:p>
            <a:pPr marL="514350" indent="-514350" algn="just">
              <a:buAutoNum type="arabicPeriod"/>
            </a:pPr>
            <a:endParaRPr lang="ru-RU" sz="2800" dirty="0">
              <a:cs typeface="Calibri"/>
            </a:endParaRPr>
          </a:p>
          <a:p>
            <a:pPr marL="514350" indent="-514350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cs typeface="Calibri"/>
              </a:rPr>
              <a:t>Доступная для новичка подача информации</a:t>
            </a:r>
          </a:p>
          <a:p>
            <a:pPr marL="514350" indent="-514350" algn="just">
              <a:buAutoNum type="arabicPeriod"/>
            </a:pPr>
            <a:endParaRPr lang="ru-RU" sz="2800" dirty="0">
              <a:solidFill>
                <a:srgbClr val="000000"/>
              </a:solidFill>
              <a:cs typeface="Calibri"/>
            </a:endParaRPr>
          </a:p>
          <a:p>
            <a:pPr marL="514350" indent="-514350" algn="just">
              <a:buAutoNum type="arabicPeriod"/>
            </a:pPr>
            <a:endParaRPr lang="ru-RU" sz="2800" dirty="0">
              <a:solidFill>
                <a:srgbClr val="FF0000"/>
              </a:solidFill>
              <a:cs typeface="Calibri"/>
            </a:endParaRPr>
          </a:p>
          <a:p>
            <a:pPr algn="just"/>
            <a:endParaRPr lang="ru-RU" sz="28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DDCB57-C31A-467B-BC63-3DF2C053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z="1600" smtClean="0">
                <a:solidFill>
                  <a:schemeClr val="tx1"/>
                </a:solidFill>
              </a:rPr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4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B9F8D-EEF4-4C8E-865A-D323711219FC}"/>
              </a:ext>
            </a:extLst>
          </p:cNvPr>
          <p:cNvSpPr txBox="1"/>
          <p:nvPr/>
        </p:nvSpPr>
        <p:spPr>
          <a:xfrm>
            <a:off x="8653304" y="186641"/>
            <a:ext cx="33039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>
                <a:latin typeface="+mj-lt"/>
              </a:rPr>
              <a:t>Идея проекта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87F49-0C27-4BAC-AC5E-A2505C0A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0"/>
            <a:ext cx="1524747" cy="131144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386839-863E-49E4-AC52-063F1E426B8A}"/>
              </a:ext>
            </a:extLst>
          </p:cNvPr>
          <p:cNvCxnSpPr>
            <a:cxnSpLocks/>
          </p:cNvCxnSpPr>
          <p:nvPr/>
        </p:nvCxnSpPr>
        <p:spPr>
          <a:xfrm>
            <a:off x="1759525" y="1191493"/>
            <a:ext cx="10432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E3FA0E-7F15-4707-A5D3-005484BFB44C}"/>
              </a:ext>
            </a:extLst>
          </p:cNvPr>
          <p:cNvSpPr txBox="1"/>
          <p:nvPr/>
        </p:nvSpPr>
        <p:spPr>
          <a:xfrm>
            <a:off x="374074" y="1723870"/>
            <a:ext cx="1106978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cs typeface="Calibri"/>
              </a:rPr>
              <a:t>Исходя из проблемы сложности прохождения игры </a:t>
            </a:r>
            <a:r>
              <a:rPr lang="ru-RU" sz="2800" dirty="0" err="1">
                <a:solidFill>
                  <a:srgbClr val="000000"/>
                </a:solidFill>
                <a:cs typeface="Calibri"/>
              </a:rPr>
              <a:t>Factorio</a:t>
            </a:r>
            <a:r>
              <a:rPr lang="ru-RU" sz="2800" dirty="0">
                <a:solidFill>
                  <a:srgbClr val="000000"/>
                </a:solidFill>
                <a:cs typeface="Calibri"/>
              </a:rPr>
              <a:t>, была сформулирована основная идея нашего проекта: создать сайт - помощник по </a:t>
            </a:r>
            <a:r>
              <a:rPr lang="ru-RU" sz="2800" dirty="0" err="1">
                <a:solidFill>
                  <a:srgbClr val="000000"/>
                </a:solidFill>
                <a:cs typeface="Calibri"/>
              </a:rPr>
              <a:t>Factorio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A3E3A7-8470-4E43-9B4C-D4851687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z="1600" smtClean="0">
                <a:solidFill>
                  <a:schemeClr val="tx1"/>
                </a:solidFill>
              </a:rPr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B9F8D-EEF4-4C8E-865A-D323711219FC}"/>
              </a:ext>
            </a:extLst>
          </p:cNvPr>
          <p:cNvSpPr txBox="1"/>
          <p:nvPr/>
        </p:nvSpPr>
        <p:spPr>
          <a:xfrm>
            <a:off x="7351281" y="186641"/>
            <a:ext cx="46059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>
                <a:latin typeface="+mj-lt"/>
              </a:rPr>
              <a:t>Целевая аудитория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87F49-0C27-4BAC-AC5E-A2505C0A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0"/>
            <a:ext cx="1524747" cy="131144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386839-863E-49E4-AC52-063F1E426B8A}"/>
              </a:ext>
            </a:extLst>
          </p:cNvPr>
          <p:cNvCxnSpPr>
            <a:cxnSpLocks/>
          </p:cNvCxnSpPr>
          <p:nvPr/>
        </p:nvCxnSpPr>
        <p:spPr>
          <a:xfrm>
            <a:off x="1759525" y="1191493"/>
            <a:ext cx="10432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E3FA0E-7F15-4707-A5D3-005484BFB44C}"/>
              </a:ext>
            </a:extLst>
          </p:cNvPr>
          <p:cNvSpPr txBox="1"/>
          <p:nvPr/>
        </p:nvSpPr>
        <p:spPr>
          <a:xfrm>
            <a:off x="374074" y="1723870"/>
            <a:ext cx="1106978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</a:rPr>
              <a:t>Новички</a:t>
            </a:r>
            <a:r>
              <a:rPr lang="ru-RU" sz="2800" dirty="0"/>
              <a:t> игры, которые столкнулись с трудностями при прохождении игры.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B648A6-7DD8-410A-981D-E874414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z="1600" smtClean="0">
                <a:solidFill>
                  <a:schemeClr val="tx1"/>
                </a:solidFill>
              </a:rPr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4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B9F8D-EEF4-4C8E-865A-D323711219FC}"/>
              </a:ext>
            </a:extLst>
          </p:cNvPr>
          <p:cNvSpPr txBox="1"/>
          <p:nvPr/>
        </p:nvSpPr>
        <p:spPr>
          <a:xfrm>
            <a:off x="6317537" y="186641"/>
            <a:ext cx="56396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>
                <a:latin typeface="+mj-lt"/>
              </a:rPr>
              <a:t>Предлагаемое решение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87F49-0C27-4BAC-AC5E-A2505C0A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0"/>
            <a:ext cx="1524747" cy="131144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386839-863E-49E4-AC52-063F1E426B8A}"/>
              </a:ext>
            </a:extLst>
          </p:cNvPr>
          <p:cNvCxnSpPr>
            <a:cxnSpLocks/>
          </p:cNvCxnSpPr>
          <p:nvPr/>
        </p:nvCxnSpPr>
        <p:spPr>
          <a:xfrm>
            <a:off x="1759525" y="1191493"/>
            <a:ext cx="10432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E3FA0E-7F15-4707-A5D3-005484BFB44C}"/>
              </a:ext>
            </a:extLst>
          </p:cNvPr>
          <p:cNvSpPr txBox="1"/>
          <p:nvPr/>
        </p:nvSpPr>
        <p:spPr>
          <a:xfrm>
            <a:off x="374074" y="1723870"/>
            <a:ext cx="11069782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2800" dirty="0"/>
              <a:t>Предлагается создать сайт, который будет предлагать пользователю информацию, которая поможет ему в прохождении</a:t>
            </a:r>
            <a:endParaRPr lang="ru-RU" sz="2800" dirty="0">
              <a:cs typeface="Calibri"/>
            </a:endParaRP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Сайт будет включать в себя статьи с основными механиками игры, изучив которые игрок сможет значительно облегчить себе прохождение игры </a:t>
            </a:r>
            <a:endParaRPr lang="ru-RU" sz="2800" dirty="0">
              <a:cs typeface="Calibri" panose="020F0502020204030204"/>
            </a:endParaRPr>
          </a:p>
          <a:p>
            <a:pPr algn="just"/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F7553A-0B67-4126-AE1F-A05CBEA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z="1600" smtClean="0">
                <a:solidFill>
                  <a:schemeClr val="tx1"/>
                </a:solidFill>
              </a:rPr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4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B9F8D-EEF4-4C8E-865A-D323711219FC}"/>
              </a:ext>
            </a:extLst>
          </p:cNvPr>
          <p:cNvSpPr txBox="1"/>
          <p:nvPr/>
        </p:nvSpPr>
        <p:spPr>
          <a:xfrm>
            <a:off x="6527851" y="186641"/>
            <a:ext cx="54293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>
                <a:latin typeface="+mj-lt"/>
              </a:rPr>
              <a:t>Цели проекта и задачи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87F49-0C27-4BAC-AC5E-A2505C0A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0"/>
            <a:ext cx="1524747" cy="131144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386839-863E-49E4-AC52-063F1E426B8A}"/>
              </a:ext>
            </a:extLst>
          </p:cNvPr>
          <p:cNvCxnSpPr>
            <a:cxnSpLocks/>
          </p:cNvCxnSpPr>
          <p:nvPr/>
        </p:nvCxnSpPr>
        <p:spPr>
          <a:xfrm>
            <a:off x="1759525" y="1191493"/>
            <a:ext cx="10432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E3FA0E-7F15-4707-A5D3-005484BFB44C}"/>
              </a:ext>
            </a:extLst>
          </p:cNvPr>
          <p:cNvSpPr txBox="1"/>
          <p:nvPr/>
        </p:nvSpPr>
        <p:spPr>
          <a:xfrm>
            <a:off x="374074" y="1723870"/>
            <a:ext cx="1106978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2800" dirty="0">
                <a:ea typeface="+mn-lt"/>
                <a:cs typeface="+mn-lt"/>
              </a:rPr>
              <a:t>Цель: создать сайта, который будет предоставлять информацию в удобном для новичка формате</a:t>
            </a:r>
            <a:endParaRPr lang="ru-RU" dirty="0">
              <a:ea typeface="+mn-lt"/>
              <a:cs typeface="+mn-lt"/>
            </a:endParaRPr>
          </a:p>
          <a:p>
            <a:pPr algn="just"/>
            <a:endParaRPr lang="ru-RU" sz="2800" dirty="0">
              <a:ea typeface="+mn-lt"/>
              <a:cs typeface="+mn-lt"/>
            </a:endParaRPr>
          </a:p>
          <a:p>
            <a:pPr algn="just"/>
            <a:r>
              <a:rPr lang="ru-RU" sz="2800" dirty="0">
                <a:ea typeface="+mn-lt"/>
                <a:cs typeface="+mn-lt"/>
              </a:rPr>
              <a:t>Исходя из поставленной цели мы определили следующие задачи: </a:t>
            </a:r>
            <a:endParaRPr lang="ru-RU">
              <a:cs typeface="Calibri"/>
            </a:endParaRPr>
          </a:p>
          <a:p>
            <a:pPr marL="457200" indent="-457200" algn="just">
              <a:buFont typeface="Courier New"/>
              <a:buChar char="o"/>
            </a:pPr>
            <a:r>
              <a:rPr lang="ru-RU" sz="2800" dirty="0">
                <a:ea typeface="+mn-lt"/>
                <a:cs typeface="+mn-lt"/>
              </a:rPr>
              <a:t>Изучить игру </a:t>
            </a:r>
            <a:r>
              <a:rPr lang="en-US" sz="2800" dirty="0" err="1">
                <a:ea typeface="+mn-lt"/>
                <a:cs typeface="+mn-lt"/>
              </a:rPr>
              <a:t>Factorio</a:t>
            </a:r>
            <a:r>
              <a:rPr lang="ru-RU" sz="2800" dirty="0">
                <a:ea typeface="+mn-lt"/>
                <a:cs typeface="+mn-lt"/>
              </a:rPr>
              <a:t> и пройти ее </a:t>
            </a:r>
            <a:endParaRPr lang="ru-RU" dirty="0">
              <a:ea typeface="+mn-lt"/>
              <a:cs typeface="+mn-lt"/>
            </a:endParaRPr>
          </a:p>
          <a:p>
            <a:pPr marL="457200" indent="-457200" algn="just">
              <a:buFont typeface="Courier New"/>
              <a:buChar char="o"/>
            </a:pPr>
            <a:r>
              <a:rPr lang="ru-RU" sz="2800" dirty="0">
                <a:ea typeface="+mn-lt"/>
                <a:cs typeface="+mn-lt"/>
              </a:rPr>
              <a:t>Проанализировать конкурентов </a:t>
            </a:r>
            <a:endParaRPr lang="ru-RU" dirty="0">
              <a:ea typeface="+mn-lt"/>
              <a:cs typeface="+mn-lt"/>
            </a:endParaRPr>
          </a:p>
          <a:p>
            <a:pPr marL="457200" indent="-457200" algn="just">
              <a:buFont typeface="Courier New"/>
              <a:buChar char="o"/>
            </a:pPr>
            <a:r>
              <a:rPr lang="ru-RU" sz="2800" dirty="0">
                <a:ea typeface="+mn-lt"/>
                <a:cs typeface="+mn-lt"/>
              </a:rPr>
              <a:t>Сбор и структурирование информации</a:t>
            </a:r>
            <a:endParaRPr lang="ru-RU" dirty="0" err="1">
              <a:ea typeface="+mn-lt"/>
              <a:cs typeface="+mn-lt"/>
            </a:endParaRPr>
          </a:p>
          <a:p>
            <a:pPr marL="457200" indent="-457200" algn="just">
              <a:buFont typeface="Courier New"/>
              <a:buChar char="o"/>
            </a:pPr>
            <a:r>
              <a:rPr lang="ru-RU" sz="2800" dirty="0">
                <a:ea typeface="+mn-lt"/>
                <a:cs typeface="+mn-lt"/>
              </a:rPr>
              <a:t>Разработать сайт, на котором будет отражена информация, полезная новичками игры </a:t>
            </a:r>
            <a:r>
              <a:rPr lang="en-US" sz="2800" dirty="0" err="1">
                <a:ea typeface="+mn-lt"/>
                <a:cs typeface="+mn-lt"/>
              </a:rPr>
              <a:t>Factorio</a:t>
            </a:r>
            <a:endParaRPr lang="ru-RU" dirty="0">
              <a:cs typeface="Calibri" panose="020F0502020204030204"/>
            </a:endParaRPr>
          </a:p>
          <a:p>
            <a:pPr algn="just"/>
            <a:endParaRPr lang="ru-RU" sz="2800" dirty="0">
              <a:cs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965A09-0406-446F-B778-CE4000A9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z="1600" smtClean="0">
                <a:solidFill>
                  <a:schemeClr val="tx1"/>
                </a:solidFill>
              </a:rPr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0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B9F8D-EEF4-4C8E-865A-D323711219FC}"/>
              </a:ext>
            </a:extLst>
          </p:cNvPr>
          <p:cNvSpPr txBox="1"/>
          <p:nvPr/>
        </p:nvSpPr>
        <p:spPr>
          <a:xfrm>
            <a:off x="6811261" y="186641"/>
            <a:ext cx="51459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>
                <a:latin typeface="+mj-lt"/>
              </a:rPr>
              <a:t>Технологический стек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87F49-0C27-4BAC-AC5E-A2505C0A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0"/>
            <a:ext cx="1524747" cy="131144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386839-863E-49E4-AC52-063F1E426B8A}"/>
              </a:ext>
            </a:extLst>
          </p:cNvPr>
          <p:cNvCxnSpPr>
            <a:cxnSpLocks/>
          </p:cNvCxnSpPr>
          <p:nvPr/>
        </p:nvCxnSpPr>
        <p:spPr>
          <a:xfrm>
            <a:off x="1759525" y="1191493"/>
            <a:ext cx="10432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E3FA0E-7F15-4707-A5D3-005484BFB44C}"/>
              </a:ext>
            </a:extLst>
          </p:cNvPr>
          <p:cNvSpPr txBox="1"/>
          <p:nvPr/>
        </p:nvSpPr>
        <p:spPr>
          <a:xfrm>
            <a:off x="374074" y="1723870"/>
            <a:ext cx="1106978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dirty="0">
                <a:ea typeface="+mn-lt"/>
                <a:cs typeface="+mn-lt"/>
              </a:rPr>
              <a:t>Платформа для разработки сайта – конструктор сайтов </a:t>
            </a:r>
            <a:r>
              <a:rPr lang="en-US" sz="2800" dirty="0">
                <a:ea typeface="+mn-lt"/>
                <a:cs typeface="+mn-lt"/>
              </a:rPr>
              <a:t>Tilda</a:t>
            </a:r>
            <a:endParaRPr lang="ru-RU" sz="2800" dirty="0">
              <a:ea typeface="+mn-lt"/>
              <a:cs typeface="+mn-lt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 err="1">
                <a:cs typeface="Calibri"/>
              </a:rPr>
              <a:t>Выбор</a:t>
            </a:r>
            <a:r>
              <a:rPr lang="en-US" sz="2800" dirty="0">
                <a:cs typeface="Calibri"/>
              </a:rPr>
              <a:t> Tilda </a:t>
            </a:r>
            <a:r>
              <a:rPr lang="en-US" sz="2800" dirty="0" err="1">
                <a:cs typeface="Calibri"/>
              </a:rPr>
              <a:t>обусловлен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следующими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факторами</a:t>
            </a:r>
            <a:r>
              <a:rPr lang="en-US" sz="2800" dirty="0">
                <a:cs typeface="Calibri"/>
              </a:rPr>
              <a:t>: 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solidFill>
                  <a:srgbClr val="000000"/>
                </a:solidFill>
                <a:cs typeface="Calibri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cs typeface="Calibri"/>
              </a:rPr>
              <a:t>Простота</a:t>
            </a:r>
            <a:r>
              <a:rPr lang="en-US" sz="28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Calibri"/>
              </a:rPr>
              <a:t>освоения</a:t>
            </a:r>
            <a:r>
              <a:rPr lang="en-US" sz="28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Calibri"/>
              </a:rPr>
              <a:t>инструмента</a:t>
            </a:r>
          </a:p>
          <a:p>
            <a:endParaRPr lang="en-US" sz="2800" dirty="0">
              <a:solidFill>
                <a:srgbClr val="000000"/>
              </a:solidFill>
              <a:cs typeface="Calibri"/>
            </a:endParaRPr>
          </a:p>
          <a:p>
            <a:r>
              <a:rPr lang="en-US" sz="2800" dirty="0">
                <a:solidFill>
                  <a:srgbClr val="000000"/>
                </a:solidFill>
                <a:cs typeface="Calibri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cs typeface="Calibri"/>
              </a:rPr>
              <a:t>Экономия</a:t>
            </a:r>
            <a:r>
              <a:rPr lang="en-US" sz="28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Calibri"/>
              </a:rPr>
              <a:t>времени</a:t>
            </a:r>
            <a:r>
              <a:rPr lang="en-US" sz="28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Calibri"/>
              </a:rPr>
              <a:t>при</a:t>
            </a:r>
            <a:r>
              <a:rPr lang="en-US" sz="28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Calibri"/>
              </a:rPr>
              <a:t>разработке</a:t>
            </a:r>
          </a:p>
          <a:p>
            <a:endParaRPr lang="ru-RU" sz="2800" dirty="0">
              <a:solidFill>
                <a:srgbClr val="000000"/>
              </a:solidFill>
              <a:cs typeface="Calibri"/>
            </a:endParaRPr>
          </a:p>
          <a:p>
            <a:pPr algn="just"/>
            <a:endParaRPr lang="ru-RU" sz="2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A5305D-18A1-4A97-AC8E-E154FF48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A30D-E35E-41A8-85DC-0791C4BFA739}" type="slidenum">
              <a:rPr lang="ru-RU" sz="1600" smtClean="0">
                <a:solidFill>
                  <a:schemeClr val="tx1"/>
                </a:solidFill>
              </a:rPr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46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82B232E3EEF4E92DFF109933EBB0B" ma:contentTypeVersion="6" ma:contentTypeDescription="Create a new document." ma:contentTypeScope="" ma:versionID="1dc20c2377950a9a0afb190b3bb17409">
  <xsd:schema xmlns:xsd="http://www.w3.org/2001/XMLSchema" xmlns:xs="http://www.w3.org/2001/XMLSchema" xmlns:p="http://schemas.microsoft.com/office/2006/metadata/properties" xmlns:ns2="52486c07-1c95-4865-9632-69c8126a4ecb" targetNamespace="http://schemas.microsoft.com/office/2006/metadata/properties" ma:root="true" ma:fieldsID="39d2b2a62b02078e1fdfee4ba4c7be15" ns2:_="">
    <xsd:import namespace="52486c07-1c95-4865-9632-69c8126a4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86c07-1c95-4865-9632-69c8126a4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12F05C-1FE2-476C-93A6-03A0AB6B3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486c07-1c95-4865-9632-69c8126a4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BE706-44E5-4601-B8B0-299941BC8B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6F129A-AC5D-4B20-A16F-3A7D1B2E16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269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Тема Office</vt:lpstr>
      <vt:lpstr>Сайт - помощник по игре  Factorio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Фишки, необходимые для прохождении игры «Factorio»</dc:title>
  <dc:creator>Лабзин Роман Викторович</dc:creator>
  <cp:lastModifiedBy>Лабзин Роман Викторович</cp:lastModifiedBy>
  <cp:revision>175</cp:revision>
  <dcterms:created xsi:type="dcterms:W3CDTF">2022-05-10T14:14:08Z</dcterms:created>
  <dcterms:modified xsi:type="dcterms:W3CDTF">2022-06-17T17:51:19Z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0x0101000D182B232E3EEF4E92DFF109933EBB0B</vt:lpwstr>
  </property>
</Properties>
</file>