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56" r:id="rId3"/>
    <p:sldId id="258" r:id="rId4"/>
    <p:sldId id="267" r:id="rId5"/>
    <p:sldId id="259" r:id="rId6"/>
    <p:sldId id="266" r:id="rId7"/>
    <p:sldId id="269" r:id="rId8"/>
    <p:sldId id="262" r:id="rId9"/>
    <p:sldId id="260" r:id="rId10"/>
    <p:sldId id="263" r:id="rId11"/>
    <p:sldId id="261" r:id="rId12"/>
    <p:sldId id="264" r:id="rId13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4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FBqXfuhzz96DEmZnoAmRf1o5K1vc30t3/view?usp=drive_link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86.png"/><Relationship Id="rId26" Type="http://schemas.openxmlformats.org/officeDocument/2006/relationships/image" Target="../media/image194.png"/><Relationship Id="rId39" Type="http://schemas.openxmlformats.org/officeDocument/2006/relationships/image" Target="../media/image207.png"/><Relationship Id="rId21" Type="http://schemas.openxmlformats.org/officeDocument/2006/relationships/image" Target="../media/image189.png"/><Relationship Id="rId34" Type="http://schemas.openxmlformats.org/officeDocument/2006/relationships/image" Target="../media/image202.png"/><Relationship Id="rId42" Type="http://schemas.openxmlformats.org/officeDocument/2006/relationships/image" Target="../media/image210.png"/><Relationship Id="rId47" Type="http://schemas.openxmlformats.org/officeDocument/2006/relationships/image" Target="../media/image215.png"/><Relationship Id="rId50" Type="http://schemas.openxmlformats.org/officeDocument/2006/relationships/image" Target="../media/image218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0.png"/><Relationship Id="rId29" Type="http://schemas.openxmlformats.org/officeDocument/2006/relationships/image" Target="../media/image197.png"/><Relationship Id="rId11" Type="http://schemas.openxmlformats.org/officeDocument/2006/relationships/image" Target="../media/image180.png"/><Relationship Id="rId24" Type="http://schemas.openxmlformats.org/officeDocument/2006/relationships/image" Target="../media/image192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08.png"/><Relationship Id="rId45" Type="http://schemas.openxmlformats.org/officeDocument/2006/relationships/image" Target="../media/image213.png"/><Relationship Id="rId53" Type="http://schemas.openxmlformats.org/officeDocument/2006/relationships/image" Target="../media/image221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19" Type="http://schemas.openxmlformats.org/officeDocument/2006/relationships/image" Target="../media/image187.png"/><Relationship Id="rId31" Type="http://schemas.openxmlformats.org/officeDocument/2006/relationships/image" Target="../media/image199.png"/><Relationship Id="rId44" Type="http://schemas.openxmlformats.org/officeDocument/2006/relationships/image" Target="../media/image212.png"/><Relationship Id="rId52" Type="http://schemas.openxmlformats.org/officeDocument/2006/relationships/image" Target="../media/image22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0.png"/><Relationship Id="rId27" Type="http://schemas.openxmlformats.org/officeDocument/2006/relationships/image" Target="../media/image195.png"/><Relationship Id="rId30" Type="http://schemas.openxmlformats.org/officeDocument/2006/relationships/image" Target="../media/image198.png"/><Relationship Id="rId35" Type="http://schemas.openxmlformats.org/officeDocument/2006/relationships/image" Target="../media/image203.png"/><Relationship Id="rId43" Type="http://schemas.openxmlformats.org/officeDocument/2006/relationships/image" Target="../media/image211.png"/><Relationship Id="rId48" Type="http://schemas.openxmlformats.org/officeDocument/2006/relationships/image" Target="../media/image216.png"/><Relationship Id="rId8" Type="http://schemas.openxmlformats.org/officeDocument/2006/relationships/image" Target="../media/image177.png"/><Relationship Id="rId51" Type="http://schemas.openxmlformats.org/officeDocument/2006/relationships/image" Target="../media/image219.png"/><Relationship Id="rId3" Type="http://schemas.openxmlformats.org/officeDocument/2006/relationships/image" Target="../media/image1.png"/><Relationship Id="rId12" Type="http://schemas.openxmlformats.org/officeDocument/2006/relationships/image" Target="../media/image181.png"/><Relationship Id="rId17" Type="http://schemas.openxmlformats.org/officeDocument/2006/relationships/image" Target="../media/image185.png"/><Relationship Id="rId25" Type="http://schemas.openxmlformats.org/officeDocument/2006/relationships/image" Target="../media/image193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14.png"/><Relationship Id="rId20" Type="http://schemas.openxmlformats.org/officeDocument/2006/relationships/image" Target="../media/image188.png"/><Relationship Id="rId41" Type="http://schemas.openxmlformats.org/officeDocument/2006/relationships/image" Target="../media/image209.png"/><Relationship Id="rId54" Type="http://schemas.openxmlformats.org/officeDocument/2006/relationships/image" Target="../media/image2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5" Type="http://schemas.openxmlformats.org/officeDocument/2006/relationships/image" Target="../media/image184.png"/><Relationship Id="rId23" Type="http://schemas.openxmlformats.org/officeDocument/2006/relationships/image" Target="../media/image191.png"/><Relationship Id="rId28" Type="http://schemas.openxmlformats.org/officeDocument/2006/relationships/image" Target="../media/image196.png"/><Relationship Id="rId36" Type="http://schemas.openxmlformats.org/officeDocument/2006/relationships/image" Target="../media/image204.png"/><Relationship Id="rId49" Type="http://schemas.openxmlformats.org/officeDocument/2006/relationships/image" Target="../media/image2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3" Type="http://schemas.openxmlformats.org/officeDocument/2006/relationships/image" Target="../media/image223.png"/><Relationship Id="rId7" Type="http://schemas.openxmlformats.org/officeDocument/2006/relationships/image" Target="../media/image1.png"/><Relationship Id="rId12" Type="http://schemas.openxmlformats.org/officeDocument/2006/relationships/image" Target="../media/image2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11" Type="http://schemas.openxmlformats.org/officeDocument/2006/relationships/image" Target="../media/image230.png"/><Relationship Id="rId5" Type="http://schemas.openxmlformats.org/officeDocument/2006/relationships/image" Target="../media/image225.png"/><Relationship Id="rId10" Type="http://schemas.openxmlformats.org/officeDocument/2006/relationships/image" Target="../media/image229.png"/><Relationship Id="rId4" Type="http://schemas.openxmlformats.org/officeDocument/2006/relationships/image" Target="../media/image224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8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1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.png"/><Relationship Id="rId21" Type="http://schemas.openxmlformats.org/officeDocument/2006/relationships/image" Target="../media/image115.png"/><Relationship Id="rId42" Type="http://schemas.openxmlformats.org/officeDocument/2006/relationships/image" Target="../media/image136.png"/><Relationship Id="rId47" Type="http://schemas.openxmlformats.org/officeDocument/2006/relationships/image" Target="../media/image141.png"/><Relationship Id="rId63" Type="http://schemas.openxmlformats.org/officeDocument/2006/relationships/image" Target="../media/image157.png"/><Relationship Id="rId68" Type="http://schemas.openxmlformats.org/officeDocument/2006/relationships/image" Target="../media/image162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0.png"/><Relationship Id="rId29" Type="http://schemas.openxmlformats.org/officeDocument/2006/relationships/image" Target="../media/image123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37" Type="http://schemas.openxmlformats.org/officeDocument/2006/relationships/image" Target="../media/image131.png"/><Relationship Id="rId40" Type="http://schemas.openxmlformats.org/officeDocument/2006/relationships/image" Target="../media/image134.png"/><Relationship Id="rId45" Type="http://schemas.openxmlformats.org/officeDocument/2006/relationships/image" Target="../media/image139.png"/><Relationship Id="rId53" Type="http://schemas.openxmlformats.org/officeDocument/2006/relationships/image" Target="../media/image147.png"/><Relationship Id="rId58" Type="http://schemas.openxmlformats.org/officeDocument/2006/relationships/image" Target="../media/image152.png"/><Relationship Id="rId66" Type="http://schemas.openxmlformats.org/officeDocument/2006/relationships/image" Target="../media/image160.png"/><Relationship Id="rId5" Type="http://schemas.openxmlformats.org/officeDocument/2006/relationships/image" Target="../media/image99.png"/><Relationship Id="rId61" Type="http://schemas.openxmlformats.org/officeDocument/2006/relationships/image" Target="../media/image155.png"/><Relationship Id="rId19" Type="http://schemas.openxmlformats.org/officeDocument/2006/relationships/image" Target="../media/image11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35" Type="http://schemas.openxmlformats.org/officeDocument/2006/relationships/image" Target="../media/image129.png"/><Relationship Id="rId43" Type="http://schemas.openxmlformats.org/officeDocument/2006/relationships/image" Target="../media/image137.png"/><Relationship Id="rId48" Type="http://schemas.openxmlformats.org/officeDocument/2006/relationships/image" Target="../media/image142.png"/><Relationship Id="rId56" Type="http://schemas.openxmlformats.org/officeDocument/2006/relationships/image" Target="../media/image150.png"/><Relationship Id="rId64" Type="http://schemas.openxmlformats.org/officeDocument/2006/relationships/image" Target="../media/image158.png"/><Relationship Id="rId69" Type="http://schemas.openxmlformats.org/officeDocument/2006/relationships/image" Target="../media/image163.png"/><Relationship Id="rId8" Type="http://schemas.openxmlformats.org/officeDocument/2006/relationships/image" Target="../media/image102.png"/><Relationship Id="rId51" Type="http://schemas.openxmlformats.org/officeDocument/2006/relationships/image" Target="../media/image145.png"/><Relationship Id="rId3" Type="http://schemas.openxmlformats.org/officeDocument/2006/relationships/image" Target="../media/image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127.png"/><Relationship Id="rId38" Type="http://schemas.openxmlformats.org/officeDocument/2006/relationships/image" Target="../media/image132.png"/><Relationship Id="rId46" Type="http://schemas.openxmlformats.org/officeDocument/2006/relationships/image" Target="../media/image140.png"/><Relationship Id="rId59" Type="http://schemas.openxmlformats.org/officeDocument/2006/relationships/image" Target="../media/image153.png"/><Relationship Id="rId67" Type="http://schemas.openxmlformats.org/officeDocument/2006/relationships/image" Target="../media/image161.png"/><Relationship Id="rId20" Type="http://schemas.openxmlformats.org/officeDocument/2006/relationships/image" Target="../media/image114.png"/><Relationship Id="rId41" Type="http://schemas.openxmlformats.org/officeDocument/2006/relationships/image" Target="../media/image135.png"/><Relationship Id="rId54" Type="http://schemas.openxmlformats.org/officeDocument/2006/relationships/image" Target="../media/image148.png"/><Relationship Id="rId62" Type="http://schemas.openxmlformats.org/officeDocument/2006/relationships/image" Target="../media/image156.png"/><Relationship Id="rId70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36" Type="http://schemas.openxmlformats.org/officeDocument/2006/relationships/image" Target="../media/image130.png"/><Relationship Id="rId49" Type="http://schemas.openxmlformats.org/officeDocument/2006/relationships/image" Target="../media/image143.png"/><Relationship Id="rId57" Type="http://schemas.openxmlformats.org/officeDocument/2006/relationships/image" Target="../media/image151.png"/><Relationship Id="rId10" Type="http://schemas.openxmlformats.org/officeDocument/2006/relationships/image" Target="../media/image104.png"/><Relationship Id="rId31" Type="http://schemas.openxmlformats.org/officeDocument/2006/relationships/image" Target="../media/image125.png"/><Relationship Id="rId44" Type="http://schemas.openxmlformats.org/officeDocument/2006/relationships/image" Target="../media/image138.png"/><Relationship Id="rId52" Type="http://schemas.openxmlformats.org/officeDocument/2006/relationships/image" Target="../media/image146.png"/><Relationship Id="rId60" Type="http://schemas.openxmlformats.org/officeDocument/2006/relationships/image" Target="../media/image154.png"/><Relationship Id="rId65" Type="http://schemas.openxmlformats.org/officeDocument/2006/relationships/image" Target="../media/image15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9" Type="http://schemas.openxmlformats.org/officeDocument/2006/relationships/image" Target="../media/image133.png"/><Relationship Id="rId34" Type="http://schemas.openxmlformats.org/officeDocument/2006/relationships/image" Target="../media/image128.png"/><Relationship Id="rId50" Type="http://schemas.openxmlformats.org/officeDocument/2006/relationships/image" Target="../media/image144.png"/><Relationship Id="rId55" Type="http://schemas.openxmlformats.org/officeDocument/2006/relationships/image" Target="../media/image1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881835" y="9131300"/>
            <a:ext cx="4610676" cy="7112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9875484" y="9131300"/>
            <a:ext cx="482660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99CD4E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by</a:t>
            </a:r>
            <a:r>
              <a:rPr lang="en-US" sz="48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Pixel Pioneers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7155228" y="10706100"/>
            <a:ext cx="1006389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Куратор: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 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Белоусова Татьяна Дмитриевна</a:t>
            </a:r>
            <a:endParaRPr lang="en-US" sz="4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860" y="1901825"/>
            <a:ext cx="6363495" cy="65688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8288" y="12551833"/>
            <a:ext cx="65358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10</a:t>
            </a:r>
            <a:endParaRPr lang="en-US" sz="40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6C2B407-15E5-F57F-BBF5-331CEA62BF50}"/>
              </a:ext>
            </a:extLst>
          </p:cNvPr>
          <p:cNvSpPr/>
          <p:nvPr/>
        </p:nvSpPr>
        <p:spPr>
          <a:xfrm>
            <a:off x="10888122" y="5901267"/>
            <a:ext cx="2610930" cy="956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  <a:hlinkClick r:id="rId4"/>
              </a:rPr>
              <a:t>Видео</a:t>
            </a:r>
            <a:endParaRPr lang="en-US" sz="6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2862" y="12551833"/>
            <a:ext cx="804434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11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3302413" y="4838700"/>
            <a:ext cx="3391324" cy="11938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3302413" y="4838700"/>
            <a:ext cx="3560678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Расширенная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статистика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3302413" y="8928100"/>
            <a:ext cx="3823178" cy="1193800"/>
          </a:xfrm>
          <a:prstGeom prst="rect">
            <a:avLst/>
          </a:prstGeom>
          <a:noFill/>
          <a:ln/>
        </p:spPr>
      </p:sp>
      <p:sp>
        <p:nvSpPr>
          <p:cNvPr id="7" name="Text 4"/>
          <p:cNvSpPr/>
          <p:nvPr/>
        </p:nvSpPr>
        <p:spPr>
          <a:xfrm>
            <a:off x="3302413" y="8928100"/>
            <a:ext cx="3992532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Уведомления и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напоминания</a:t>
            </a:r>
            <a:endParaRPr lang="en-US" sz="4000" dirty="0"/>
          </a:p>
        </p:txBody>
      </p:sp>
      <p:sp>
        <p:nvSpPr>
          <p:cNvPr id="8" name="Shape 5"/>
          <p:cNvSpPr/>
          <p:nvPr/>
        </p:nvSpPr>
        <p:spPr>
          <a:xfrm>
            <a:off x="13336667" y="4826000"/>
            <a:ext cx="5448981" cy="1193800"/>
          </a:xfrm>
          <a:prstGeom prst="rect">
            <a:avLst/>
          </a:prstGeom>
          <a:noFill/>
          <a:ln/>
        </p:spPr>
      </p:sp>
      <p:sp>
        <p:nvSpPr>
          <p:cNvPr id="9" name="Text 6"/>
          <p:cNvSpPr/>
          <p:nvPr/>
        </p:nvSpPr>
        <p:spPr>
          <a:xfrm>
            <a:off x="13336667" y="4826000"/>
            <a:ext cx="5618336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Интеграция с другими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устройствами</a:t>
            </a:r>
            <a:endParaRPr lang="en-US" sz="40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6572" y="508000"/>
            <a:ext cx="2942849" cy="2942478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2286286" y="1143000"/>
            <a:ext cx="6909664" cy="1143000"/>
          </a:xfrm>
          <a:prstGeom prst="rect">
            <a:avLst/>
          </a:prstGeom>
          <a:noFill/>
          <a:ln/>
        </p:spPr>
      </p:sp>
      <p:sp>
        <p:nvSpPr>
          <p:cNvPr id="13" name="Text 9"/>
          <p:cNvSpPr/>
          <p:nvPr/>
        </p:nvSpPr>
        <p:spPr>
          <a:xfrm>
            <a:off x="2150802" y="1238250"/>
            <a:ext cx="7180631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Развитие проекта</a:t>
            </a:r>
            <a:endParaRPr lang="en-US" sz="64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206" y="4902200"/>
            <a:ext cx="1270159" cy="1270000"/>
          </a:xfrm>
          <a:prstGeom prst="rect">
            <a:avLst/>
          </a:prstGeom>
        </p:spPr>
      </p:pic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147" y="5472622"/>
            <a:ext cx="990302" cy="688814"/>
          </a:xfrm>
          <a:prstGeom prst="rect">
            <a:avLst/>
          </a:prstGeom>
        </p:spPr>
      </p:pic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973" y="4912963"/>
            <a:ext cx="1248626" cy="774915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206" y="9004300"/>
            <a:ext cx="1270159" cy="1270000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14" y="9193486"/>
            <a:ext cx="910421" cy="87562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3346" y="10069106"/>
            <a:ext cx="195758" cy="134207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1148" y="9114742"/>
            <a:ext cx="605409" cy="574110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0813" y="9367701"/>
            <a:ext cx="49616" cy="49706"/>
          </a:xfrm>
          <a:prstGeom prst="rect">
            <a:avLst/>
          </a:prstGeom>
        </p:spPr>
      </p:pic>
      <p:pic>
        <p:nvPicPr>
          <p:cNvPr id="2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9045" y="9367701"/>
            <a:ext cx="49616" cy="49706"/>
          </a:xfrm>
          <a:prstGeom prst="rect">
            <a:avLst/>
          </a:prstGeom>
        </p:spPr>
      </p:pic>
      <p:pic>
        <p:nvPicPr>
          <p:cNvPr id="2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7276" y="9367701"/>
            <a:ext cx="49616" cy="49706"/>
          </a:xfrm>
          <a:prstGeom prst="rect">
            <a:avLst/>
          </a:prstGeom>
        </p:spPr>
      </p:pic>
      <p:pic>
        <p:nvPicPr>
          <p:cNvPr id="2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97747" y="9930005"/>
            <a:ext cx="49616" cy="49706"/>
          </a:xfrm>
          <a:prstGeom prst="rect">
            <a:avLst/>
          </a:prstGeom>
        </p:spPr>
      </p:pic>
      <p:pic>
        <p:nvPicPr>
          <p:cNvPr id="2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85461" y="4902200"/>
            <a:ext cx="1270159" cy="1270000"/>
          </a:xfrm>
          <a:prstGeom prst="rect">
            <a:avLst/>
          </a:prstGeom>
        </p:spPr>
      </p:pic>
      <p:pic>
        <p:nvPicPr>
          <p:cNvPr id="2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22078" y="5299075"/>
            <a:ext cx="396925" cy="476250"/>
          </a:xfrm>
          <a:prstGeom prst="rect">
            <a:avLst/>
          </a:prstGeom>
        </p:spPr>
      </p:pic>
      <p:pic>
        <p:nvPicPr>
          <p:cNvPr id="2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122078" y="5299075"/>
            <a:ext cx="396925" cy="476250"/>
          </a:xfrm>
          <a:prstGeom prst="rect">
            <a:avLst/>
          </a:prstGeom>
        </p:spPr>
      </p:pic>
      <p:pic>
        <p:nvPicPr>
          <p:cNvPr id="28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208210" y="5477669"/>
            <a:ext cx="224659" cy="179387"/>
          </a:xfrm>
          <a:prstGeom prst="rect">
            <a:avLst/>
          </a:prstGeom>
        </p:spPr>
      </p:pic>
      <p:pic>
        <p:nvPicPr>
          <p:cNvPr id="29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81616" y="5418138"/>
            <a:ext cx="277872" cy="138906"/>
          </a:xfrm>
          <a:prstGeom prst="rect">
            <a:avLst/>
          </a:prstGeom>
        </p:spPr>
      </p:pic>
      <p:pic>
        <p:nvPicPr>
          <p:cNvPr id="30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01462" y="5834856"/>
            <a:ext cx="238155" cy="317500"/>
          </a:xfrm>
          <a:prstGeom prst="rect">
            <a:avLst/>
          </a:prstGeom>
        </p:spPr>
      </p:pic>
      <p:pic>
        <p:nvPicPr>
          <p:cNvPr id="31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201462" y="5834856"/>
            <a:ext cx="238155" cy="287377"/>
          </a:xfrm>
          <a:prstGeom prst="rect">
            <a:avLst/>
          </a:prstGeom>
        </p:spPr>
      </p:pic>
      <p:pic>
        <p:nvPicPr>
          <p:cNvPr id="32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201462" y="4922044"/>
            <a:ext cx="238155" cy="317500"/>
          </a:xfrm>
          <a:prstGeom prst="rect">
            <a:avLst/>
          </a:prstGeom>
        </p:spPr>
      </p:pic>
      <p:pic>
        <p:nvPicPr>
          <p:cNvPr id="33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201462" y="4922044"/>
            <a:ext cx="238155" cy="317500"/>
          </a:xfrm>
          <a:prstGeom prst="rect">
            <a:avLst/>
          </a:prstGeom>
        </p:spPr>
      </p:pic>
      <p:pic>
        <p:nvPicPr>
          <p:cNvPr id="34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062539" y="5239544"/>
            <a:ext cx="516002" cy="595313"/>
          </a:xfrm>
          <a:prstGeom prst="rect">
            <a:avLst/>
          </a:prstGeom>
        </p:spPr>
      </p:pic>
      <p:pic>
        <p:nvPicPr>
          <p:cNvPr id="35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106101" y="5246985"/>
            <a:ext cx="472440" cy="587871"/>
          </a:xfrm>
          <a:prstGeom prst="rect">
            <a:avLst/>
          </a:prstGeom>
        </p:spPr>
      </p:pic>
      <p:pic>
        <p:nvPicPr>
          <p:cNvPr id="36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122078" y="5458708"/>
            <a:ext cx="396925" cy="118179"/>
          </a:xfrm>
          <a:prstGeom prst="rect">
            <a:avLst/>
          </a:prstGeom>
        </p:spPr>
      </p:pic>
      <p:pic>
        <p:nvPicPr>
          <p:cNvPr id="37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430017" y="5656674"/>
            <a:ext cx="58571" cy="88580"/>
          </a:xfrm>
          <a:prstGeom prst="rect">
            <a:avLst/>
          </a:prstGeom>
        </p:spPr>
      </p:pic>
      <p:pic>
        <p:nvPicPr>
          <p:cNvPr id="38" name="Image 2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209153" y="5461714"/>
            <a:ext cx="21657" cy="33000"/>
          </a:xfrm>
          <a:prstGeom prst="rect">
            <a:avLst/>
          </a:prstGeom>
        </p:spPr>
      </p:pic>
      <p:sp>
        <p:nvSpPr>
          <p:cNvPr id="39" name="Shape 10"/>
          <p:cNvSpPr/>
          <p:nvPr/>
        </p:nvSpPr>
        <p:spPr>
          <a:xfrm>
            <a:off x="13336667" y="8915400"/>
            <a:ext cx="4585273" cy="1193800"/>
          </a:xfrm>
          <a:prstGeom prst="rect">
            <a:avLst/>
          </a:prstGeom>
          <a:noFill/>
          <a:ln/>
        </p:spPr>
      </p:sp>
      <p:sp>
        <p:nvSpPr>
          <p:cNvPr id="40" name="Text 11"/>
          <p:cNvSpPr/>
          <p:nvPr/>
        </p:nvSpPr>
        <p:spPr>
          <a:xfrm>
            <a:off x="13336667" y="8915400"/>
            <a:ext cx="4754628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Персонализация и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рекомендации</a:t>
            </a:r>
            <a:endParaRPr lang="en-US" sz="4000" dirty="0"/>
          </a:p>
        </p:txBody>
      </p:sp>
      <p:pic>
        <p:nvPicPr>
          <p:cNvPr id="41" name="Image 27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685461" y="8991600"/>
            <a:ext cx="1270159" cy="1270000"/>
          </a:xfrm>
          <a:prstGeom prst="rect">
            <a:avLst/>
          </a:prstGeom>
        </p:spPr>
      </p:pic>
      <p:pic>
        <p:nvPicPr>
          <p:cNvPr id="42" name="Image 2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214735" y="10179854"/>
            <a:ext cx="148623" cy="74506"/>
          </a:xfrm>
          <a:prstGeom prst="rect">
            <a:avLst/>
          </a:prstGeom>
        </p:spPr>
      </p:pic>
      <p:pic>
        <p:nvPicPr>
          <p:cNvPr id="43" name="Image 29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317836" y="9222755"/>
            <a:ext cx="554950" cy="872899"/>
          </a:xfrm>
          <a:prstGeom prst="rect">
            <a:avLst/>
          </a:prstGeom>
        </p:spPr>
      </p:pic>
      <p:pic>
        <p:nvPicPr>
          <p:cNvPr id="44" name="Image 30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317836" y="9528981"/>
            <a:ext cx="134582" cy="566670"/>
          </a:xfrm>
          <a:prstGeom prst="rect">
            <a:avLst/>
          </a:prstGeom>
        </p:spPr>
      </p:pic>
      <p:pic>
        <p:nvPicPr>
          <p:cNvPr id="45" name="Image 31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406474" y="9612265"/>
            <a:ext cx="172191" cy="38472"/>
          </a:xfrm>
          <a:prstGeom prst="rect">
            <a:avLst/>
          </a:prstGeom>
        </p:spPr>
      </p:pic>
      <p:pic>
        <p:nvPicPr>
          <p:cNvPr id="46" name="Image 32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406474" y="9694565"/>
            <a:ext cx="172191" cy="38472"/>
          </a:xfrm>
          <a:prstGeom prst="rect">
            <a:avLst/>
          </a:prstGeom>
        </p:spPr>
      </p:pic>
      <p:pic>
        <p:nvPicPr>
          <p:cNvPr id="47" name="Image 33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06474" y="9776867"/>
            <a:ext cx="383156" cy="38472"/>
          </a:xfrm>
          <a:prstGeom prst="rect">
            <a:avLst/>
          </a:prstGeom>
        </p:spPr>
      </p:pic>
      <p:pic>
        <p:nvPicPr>
          <p:cNvPr id="48" name="Image 34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406474" y="9859166"/>
            <a:ext cx="383156" cy="38472"/>
          </a:xfrm>
          <a:prstGeom prst="rect">
            <a:avLst/>
          </a:prstGeom>
        </p:spPr>
      </p:pic>
      <p:pic>
        <p:nvPicPr>
          <p:cNvPr id="49" name="Image 35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406474" y="9941468"/>
            <a:ext cx="383156" cy="38472"/>
          </a:xfrm>
          <a:prstGeom prst="rect">
            <a:avLst/>
          </a:prstGeom>
        </p:spPr>
      </p:pic>
      <p:pic>
        <p:nvPicPr>
          <p:cNvPr id="50" name="Image 36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1768294" y="9222752"/>
            <a:ext cx="552097" cy="872899"/>
          </a:xfrm>
          <a:prstGeom prst="rect">
            <a:avLst/>
          </a:prstGeom>
        </p:spPr>
      </p:pic>
      <p:pic>
        <p:nvPicPr>
          <p:cNvPr id="51" name="Image 37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768294" y="9222752"/>
            <a:ext cx="134582" cy="872899"/>
          </a:xfrm>
          <a:prstGeom prst="rect">
            <a:avLst/>
          </a:prstGeom>
        </p:spPr>
      </p:pic>
      <p:pic>
        <p:nvPicPr>
          <p:cNvPr id="52" name="Image 38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852764" y="9612265"/>
            <a:ext cx="383156" cy="38472"/>
          </a:xfrm>
          <a:prstGeom prst="rect">
            <a:avLst/>
          </a:prstGeom>
        </p:spPr>
      </p:pic>
      <p:pic>
        <p:nvPicPr>
          <p:cNvPr id="53" name="Image 39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852764" y="9694565"/>
            <a:ext cx="383156" cy="38472"/>
          </a:xfrm>
          <a:prstGeom prst="rect">
            <a:avLst/>
          </a:prstGeom>
        </p:spPr>
      </p:pic>
      <p:pic>
        <p:nvPicPr>
          <p:cNvPr id="54" name="Image 40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1852764" y="9776867"/>
            <a:ext cx="383156" cy="38472"/>
          </a:xfrm>
          <a:prstGeom prst="rect">
            <a:avLst/>
          </a:prstGeom>
        </p:spPr>
      </p:pic>
      <p:pic>
        <p:nvPicPr>
          <p:cNvPr id="55" name="Image 41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852764" y="9859166"/>
            <a:ext cx="383156" cy="38472"/>
          </a:xfrm>
          <a:prstGeom prst="rect">
            <a:avLst/>
          </a:prstGeom>
        </p:spPr>
      </p:pic>
      <p:pic>
        <p:nvPicPr>
          <p:cNvPr id="56" name="Image 4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852764" y="9941468"/>
            <a:ext cx="383156" cy="38472"/>
          </a:xfrm>
          <a:prstGeom prst="rect">
            <a:avLst/>
          </a:prstGeom>
        </p:spPr>
      </p:pic>
      <p:pic>
        <p:nvPicPr>
          <p:cNvPr id="57" name="Image 43" descr="preencoded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882037" y="9203271"/>
            <a:ext cx="102605" cy="367965"/>
          </a:xfrm>
          <a:prstGeom prst="rect">
            <a:avLst/>
          </a:prstGeom>
        </p:spPr>
      </p:pic>
      <p:pic>
        <p:nvPicPr>
          <p:cNvPr id="58" name="Image 44" descr="preencoded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1882037" y="9203268"/>
            <a:ext cx="69263" cy="367963"/>
          </a:xfrm>
          <a:prstGeom prst="rect">
            <a:avLst/>
          </a:prstGeom>
        </p:spPr>
      </p:pic>
      <p:pic>
        <p:nvPicPr>
          <p:cNvPr id="59" name="Image 45" descr="preencoded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2106201" y="8998840"/>
            <a:ext cx="696776" cy="720397"/>
          </a:xfrm>
          <a:prstGeom prst="rect">
            <a:avLst/>
          </a:prstGeom>
        </p:spPr>
      </p:pic>
      <p:pic>
        <p:nvPicPr>
          <p:cNvPr id="60" name="Image 46" descr="preencoded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2106201" y="8998838"/>
            <a:ext cx="141007" cy="542965"/>
          </a:xfrm>
          <a:prstGeom prst="rect">
            <a:avLst/>
          </a:prstGeom>
        </p:spPr>
      </p:pic>
      <p:pic>
        <p:nvPicPr>
          <p:cNvPr id="61" name="Image 47" descr="preencoded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2609997" y="9541805"/>
            <a:ext cx="96998" cy="177432"/>
          </a:xfrm>
          <a:prstGeom prst="rect">
            <a:avLst/>
          </a:prstGeom>
        </p:spPr>
      </p:pic>
      <p:pic>
        <p:nvPicPr>
          <p:cNvPr id="62" name="Image 48" descr="preencoded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412428" y="9068058"/>
            <a:ext cx="83776" cy="84286"/>
          </a:xfrm>
          <a:prstGeom prst="rect">
            <a:avLst/>
          </a:prstGeom>
        </p:spPr>
      </p:pic>
      <p:pic>
        <p:nvPicPr>
          <p:cNvPr id="63" name="Image 49" descr="preencoded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2353162" y="9206570"/>
            <a:ext cx="202853" cy="249825"/>
          </a:xfrm>
          <a:prstGeom prst="rect">
            <a:avLst/>
          </a:prstGeom>
        </p:spPr>
      </p:pic>
      <p:pic>
        <p:nvPicPr>
          <p:cNvPr id="64" name="Image 50" descr="preencoded.pn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2412428" y="9068058"/>
            <a:ext cx="67328" cy="84286"/>
          </a:xfrm>
          <a:prstGeom prst="rect">
            <a:avLst/>
          </a:prstGeom>
        </p:spPr>
      </p:pic>
      <p:pic>
        <p:nvPicPr>
          <p:cNvPr id="65" name="Image 51" descr="preencoded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2353162" y="9206572"/>
            <a:ext cx="112603" cy="249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06" y="4686300"/>
            <a:ext cx="1422578" cy="1422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06" y="6400800"/>
            <a:ext cx="1422578" cy="142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206" y="8115300"/>
            <a:ext cx="1422578" cy="142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206" y="9829800"/>
            <a:ext cx="1435279" cy="14351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3302413" y="5359400"/>
            <a:ext cx="3006042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Тимлид-дизайнер</a:t>
            </a:r>
            <a:endParaRPr lang="en-US" sz="2000" dirty="0"/>
          </a:p>
        </p:txBody>
      </p:sp>
      <p:sp>
        <p:nvSpPr>
          <p:cNvPr id="7" name="Text 1"/>
          <p:cNvSpPr/>
          <p:nvPr/>
        </p:nvSpPr>
        <p:spPr>
          <a:xfrm>
            <a:off x="3302413" y="7073900"/>
            <a:ext cx="3006042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Аналитик</a:t>
            </a:r>
            <a:endParaRPr lang="en-US" sz="2000" dirty="0"/>
          </a:p>
        </p:txBody>
      </p:sp>
      <p:sp>
        <p:nvSpPr>
          <p:cNvPr id="8" name="Text 2"/>
          <p:cNvSpPr/>
          <p:nvPr/>
        </p:nvSpPr>
        <p:spPr>
          <a:xfrm>
            <a:off x="3302413" y="8775700"/>
            <a:ext cx="3006042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Разработчик</a:t>
            </a:r>
            <a:endParaRPr lang="en-US" sz="2000" dirty="0"/>
          </a:p>
        </p:txBody>
      </p:sp>
      <p:sp>
        <p:nvSpPr>
          <p:cNvPr id="9" name="Text 3"/>
          <p:cNvSpPr/>
          <p:nvPr/>
        </p:nvSpPr>
        <p:spPr>
          <a:xfrm>
            <a:off x="3302413" y="10490200"/>
            <a:ext cx="3006042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Разработчик</a:t>
            </a:r>
            <a:endParaRPr lang="en-US" sz="2000" dirty="0"/>
          </a:p>
        </p:txBody>
      </p:sp>
      <p:sp>
        <p:nvSpPr>
          <p:cNvPr id="10" name="Text 4"/>
          <p:cNvSpPr/>
          <p:nvPr/>
        </p:nvSpPr>
        <p:spPr>
          <a:xfrm>
            <a:off x="3302413" y="5003800"/>
            <a:ext cx="30229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Мельников Михаил</a:t>
            </a:r>
            <a:endParaRPr lang="en-US" sz="2400" dirty="0"/>
          </a:p>
        </p:txBody>
      </p:sp>
      <p:sp>
        <p:nvSpPr>
          <p:cNvPr id="11" name="Text 5"/>
          <p:cNvSpPr/>
          <p:nvPr/>
        </p:nvSpPr>
        <p:spPr>
          <a:xfrm>
            <a:off x="3302413" y="6718300"/>
            <a:ext cx="30229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Алексеев Егор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3302413" y="8420100"/>
            <a:ext cx="30229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Гавриляк Михаил</a:t>
            </a:r>
            <a:endParaRPr lang="en-US" sz="2400" dirty="0"/>
          </a:p>
        </p:txBody>
      </p:sp>
      <p:sp>
        <p:nvSpPr>
          <p:cNvPr id="13" name="Text 7"/>
          <p:cNvSpPr/>
          <p:nvPr/>
        </p:nvSpPr>
        <p:spPr>
          <a:xfrm>
            <a:off x="3302413" y="10134600"/>
            <a:ext cx="30229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Полякова Юлия</a:t>
            </a:r>
            <a:endParaRPr lang="en-US" sz="24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32862" y="12551833"/>
            <a:ext cx="804434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12</a:t>
            </a:r>
            <a:endParaRPr lang="en-US" sz="4000" dirty="0"/>
          </a:p>
        </p:txBody>
      </p:sp>
      <p:sp>
        <p:nvSpPr>
          <p:cNvPr id="16" name="Shape 9"/>
          <p:cNvSpPr/>
          <p:nvPr/>
        </p:nvSpPr>
        <p:spPr>
          <a:xfrm>
            <a:off x="2286286" y="1143000"/>
            <a:ext cx="9576997" cy="1143000"/>
          </a:xfrm>
          <a:prstGeom prst="rect">
            <a:avLst/>
          </a:prstGeom>
          <a:noFill/>
          <a:ln/>
        </p:spPr>
      </p:sp>
      <p:sp>
        <p:nvSpPr>
          <p:cNvPr id="17" name="Text 10"/>
          <p:cNvSpPr/>
          <p:nvPr/>
        </p:nvSpPr>
        <p:spPr>
          <a:xfrm>
            <a:off x="2286286" y="1238250"/>
            <a:ext cx="9847964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Наш продукт и контакты</a:t>
            </a:r>
            <a:endParaRPr lang="en-US" sz="6400" dirty="0"/>
          </a:p>
        </p:txBody>
      </p:sp>
      <p:sp>
        <p:nvSpPr>
          <p:cNvPr id="18" name="Shape 11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19" name="Text 12"/>
          <p:cNvSpPr/>
          <p:nvPr/>
        </p:nvSpPr>
        <p:spPr>
          <a:xfrm>
            <a:off x="1651206" y="3429000"/>
            <a:ext cx="410261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Pixel Pioneers</a:t>
            </a:r>
            <a:endParaRPr lang="en-US" sz="4800" dirty="0"/>
          </a:p>
        </p:txBody>
      </p:sp>
      <p:sp>
        <p:nvSpPr>
          <p:cNvPr id="20" name="Shape 13"/>
          <p:cNvSpPr/>
          <p:nvPr/>
        </p:nvSpPr>
        <p:spPr>
          <a:xfrm>
            <a:off x="2184673" y="4178300"/>
            <a:ext cx="2794349" cy="63500"/>
          </a:xfrm>
          <a:prstGeom prst="roundRect">
            <a:avLst>
              <a:gd name="adj" fmla="val 403200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21" name="Shape 14"/>
          <p:cNvSpPr/>
          <p:nvPr/>
        </p:nvSpPr>
        <p:spPr>
          <a:xfrm>
            <a:off x="1651206" y="12725400"/>
            <a:ext cx="2959470" cy="711200"/>
          </a:xfrm>
          <a:prstGeom prst="rect">
            <a:avLst/>
          </a:prstGeom>
          <a:noFill/>
          <a:ln/>
        </p:spPr>
      </p:sp>
      <p:sp>
        <p:nvSpPr>
          <p:cNvPr id="22" name="Text 15"/>
          <p:cNvSpPr/>
          <p:nvPr/>
        </p:nvSpPr>
        <p:spPr>
          <a:xfrm>
            <a:off x="1651206" y="12725400"/>
            <a:ext cx="316269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8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Контакты:</a:t>
            </a:r>
            <a:endParaRPr lang="en-US" sz="4800" dirty="0"/>
          </a:p>
        </p:txBody>
      </p:sp>
      <p:sp>
        <p:nvSpPr>
          <p:cNvPr id="23" name="Shape 16"/>
          <p:cNvSpPr/>
          <p:nvPr/>
        </p:nvSpPr>
        <p:spPr>
          <a:xfrm>
            <a:off x="5969746" y="12725400"/>
            <a:ext cx="3010276" cy="711200"/>
          </a:xfrm>
          <a:prstGeom prst="rect">
            <a:avLst/>
          </a:prstGeom>
          <a:noFill/>
          <a:ln/>
        </p:spPr>
      </p:sp>
      <p:sp>
        <p:nvSpPr>
          <p:cNvPr id="24" name="Text 17"/>
          <p:cNvSpPr/>
          <p:nvPr/>
        </p:nvSpPr>
        <p:spPr>
          <a:xfrm>
            <a:off x="5969746" y="12782550"/>
            <a:ext cx="317963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@ILLUMIHAT</a:t>
            </a:r>
            <a:endParaRPr lang="en-US" sz="40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1441" y="12725400"/>
            <a:ext cx="711289" cy="711200"/>
          </a:xfrm>
          <a:prstGeom prst="rect">
            <a:avLst/>
          </a:prstGeom>
        </p:spPr>
      </p:pic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767" y="12907867"/>
            <a:ext cx="562963" cy="504647"/>
          </a:xfrm>
          <a:prstGeom prst="rect">
            <a:avLst/>
          </a:prstGeom>
        </p:spPr>
      </p:pic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9767" y="12907867"/>
            <a:ext cx="414637" cy="346275"/>
          </a:xfrm>
          <a:prstGeom prst="rect">
            <a:avLst/>
          </a:prstGeom>
        </p:spPr>
      </p:pic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5940" y="12958296"/>
            <a:ext cx="230266" cy="278757"/>
          </a:xfrm>
          <a:prstGeom prst="rect">
            <a:avLst/>
          </a:prstGeom>
        </p:spPr>
      </p:pic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0497" y="13132812"/>
            <a:ext cx="64302" cy="104241"/>
          </a:xfrm>
          <a:prstGeom prst="rect">
            <a:avLst/>
          </a:prstGeom>
        </p:spPr>
      </p:pic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4943" y="4597400"/>
            <a:ext cx="6503213" cy="6502400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32629" y="4597400"/>
            <a:ext cx="6503213" cy="6502400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8260266" y="3606800"/>
            <a:ext cx="6672567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000" dirty="0">
                <a:solidFill>
                  <a:srgbClr val="000000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Карточка проекта</a:t>
            </a:r>
            <a:endParaRPr lang="en-US" sz="4000" dirty="0"/>
          </a:p>
        </p:txBody>
      </p:sp>
      <p:sp>
        <p:nvSpPr>
          <p:cNvPr id="33" name="Text 19"/>
          <p:cNvSpPr/>
          <p:nvPr/>
        </p:nvSpPr>
        <p:spPr>
          <a:xfrm>
            <a:off x="16147952" y="3606800"/>
            <a:ext cx="6672567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4000" dirty="0">
                <a:solidFill>
                  <a:srgbClr val="000000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GitHub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95562" y="5257800"/>
            <a:ext cx="21795924" cy="3810000"/>
          </a:xfrm>
          <a:prstGeom prst="rect">
            <a:avLst/>
          </a:prstGeom>
          <a:noFill/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62" y="5257800"/>
            <a:ext cx="4051806" cy="40513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11" y="5257800"/>
            <a:ext cx="4051806" cy="40513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861" y="5257800"/>
            <a:ext cx="4051806" cy="405130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1010" y="5257800"/>
            <a:ext cx="4064508" cy="40640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236288" y="10058400"/>
            <a:ext cx="3929024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8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Тимлид-дизайнер</a:t>
            </a:r>
            <a:endParaRPr lang="en-US" sz="2800" dirty="0"/>
          </a:p>
        </p:txBody>
      </p:sp>
      <p:sp>
        <p:nvSpPr>
          <p:cNvPr id="8" name="Text 2"/>
          <p:cNvSpPr/>
          <p:nvPr/>
        </p:nvSpPr>
        <p:spPr>
          <a:xfrm>
            <a:off x="7383856" y="10058400"/>
            <a:ext cx="3929024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8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Аналитик</a:t>
            </a:r>
            <a:endParaRPr lang="en-US" sz="2800" dirty="0"/>
          </a:p>
        </p:txBody>
      </p:sp>
      <p:sp>
        <p:nvSpPr>
          <p:cNvPr id="9" name="Text 3"/>
          <p:cNvSpPr/>
          <p:nvPr/>
        </p:nvSpPr>
        <p:spPr>
          <a:xfrm>
            <a:off x="13226586" y="10058400"/>
            <a:ext cx="3929024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8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Разработчик</a:t>
            </a:r>
            <a:endParaRPr lang="en-US" sz="2800" dirty="0"/>
          </a:p>
        </p:txBody>
      </p:sp>
      <p:sp>
        <p:nvSpPr>
          <p:cNvPr id="10" name="Text 4"/>
          <p:cNvSpPr/>
          <p:nvPr/>
        </p:nvSpPr>
        <p:spPr>
          <a:xfrm>
            <a:off x="19221736" y="10058400"/>
            <a:ext cx="3929024" cy="537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800" dirty="0">
                <a:solidFill>
                  <a:srgbClr val="3B4446">
                    <a:alpha val="100000"/>
                  </a:srgbClr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Разработчик</a:t>
            </a:r>
            <a:endParaRPr lang="en-US" sz="2800" dirty="0"/>
          </a:p>
        </p:txBody>
      </p:sp>
      <p:sp>
        <p:nvSpPr>
          <p:cNvPr id="11" name="Text 5"/>
          <p:cNvSpPr/>
          <p:nvPr/>
        </p:nvSpPr>
        <p:spPr>
          <a:xfrm>
            <a:off x="1003425" y="9321800"/>
            <a:ext cx="438204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Мельников Михаил</a:t>
            </a:r>
            <a:endParaRPr lang="en-US" sz="3600" dirty="0"/>
          </a:p>
        </p:txBody>
      </p:sp>
      <p:sp>
        <p:nvSpPr>
          <p:cNvPr id="12" name="Text 6"/>
          <p:cNvSpPr/>
          <p:nvPr/>
        </p:nvSpPr>
        <p:spPr>
          <a:xfrm>
            <a:off x="7214502" y="9321800"/>
            <a:ext cx="396289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Алексеев Егор</a:t>
            </a:r>
            <a:endParaRPr lang="en-US" sz="3600" dirty="0"/>
          </a:p>
        </p:txBody>
      </p:sp>
      <p:sp>
        <p:nvSpPr>
          <p:cNvPr id="13" name="Text 7"/>
          <p:cNvSpPr/>
          <p:nvPr/>
        </p:nvSpPr>
        <p:spPr>
          <a:xfrm>
            <a:off x="13209651" y="9321800"/>
            <a:ext cx="396289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Гавриляк Михаил</a:t>
            </a:r>
            <a:endParaRPr lang="en-US" sz="3600" dirty="0"/>
          </a:p>
        </p:txBody>
      </p:sp>
      <p:sp>
        <p:nvSpPr>
          <p:cNvPr id="14" name="Text 8"/>
          <p:cNvSpPr/>
          <p:nvPr/>
        </p:nvSpPr>
        <p:spPr>
          <a:xfrm>
            <a:off x="19204800" y="9321800"/>
            <a:ext cx="396289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3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Полякова Юлия</a:t>
            </a:r>
            <a:endParaRPr lang="en-US" sz="36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2</a:t>
            </a:r>
            <a:endParaRPr lang="en-US" sz="4000" dirty="0"/>
          </a:p>
        </p:txBody>
      </p:sp>
      <p:sp>
        <p:nvSpPr>
          <p:cNvPr id="17" name="Shape 10"/>
          <p:cNvSpPr/>
          <p:nvPr/>
        </p:nvSpPr>
        <p:spPr>
          <a:xfrm>
            <a:off x="2286286" y="1143000"/>
            <a:ext cx="5677610" cy="1143000"/>
          </a:xfrm>
          <a:prstGeom prst="rect">
            <a:avLst/>
          </a:prstGeom>
          <a:noFill/>
          <a:ln/>
        </p:spPr>
      </p:sp>
      <p:sp>
        <p:nvSpPr>
          <p:cNvPr id="18" name="Text 11"/>
          <p:cNvSpPr/>
          <p:nvPr/>
        </p:nvSpPr>
        <p:spPr>
          <a:xfrm>
            <a:off x="2286286" y="1238250"/>
            <a:ext cx="5948577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Наша команда</a:t>
            </a:r>
            <a:endParaRPr lang="en-US" sz="6400" dirty="0"/>
          </a:p>
        </p:txBody>
      </p:sp>
      <p:sp>
        <p:nvSpPr>
          <p:cNvPr id="19" name="Shape 12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20" name="Shape 13"/>
          <p:cNvSpPr/>
          <p:nvPr/>
        </p:nvSpPr>
        <p:spPr>
          <a:xfrm>
            <a:off x="9634154" y="2730500"/>
            <a:ext cx="5118740" cy="952500"/>
          </a:xfrm>
          <a:prstGeom prst="rect">
            <a:avLst/>
          </a:prstGeom>
          <a:noFill/>
          <a:ln/>
        </p:spPr>
      </p:sp>
      <p:sp>
        <p:nvSpPr>
          <p:cNvPr id="21" name="Text 14"/>
          <p:cNvSpPr/>
          <p:nvPr/>
        </p:nvSpPr>
        <p:spPr>
          <a:xfrm>
            <a:off x="9634154" y="2730500"/>
            <a:ext cx="5389707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Pixel Pioneers</a:t>
            </a:r>
            <a:endParaRPr lang="en-US" sz="6400" dirty="0"/>
          </a:p>
        </p:txBody>
      </p:sp>
      <p:sp>
        <p:nvSpPr>
          <p:cNvPr id="22" name="Shape 15"/>
          <p:cNvSpPr/>
          <p:nvPr/>
        </p:nvSpPr>
        <p:spPr>
          <a:xfrm>
            <a:off x="10542318" y="3721100"/>
            <a:ext cx="3302413" cy="63500"/>
          </a:xfrm>
          <a:prstGeom prst="roundRect">
            <a:avLst>
              <a:gd name="adj" fmla="val 403200"/>
            </a:avLst>
          </a:prstGeom>
          <a:solidFill>
            <a:srgbClr val="99CD4E">
              <a:alpha val="100000"/>
            </a:srgbClr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2286286" y="1143000"/>
            <a:ext cx="4128016" cy="11430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2150802" y="1238250"/>
            <a:ext cx="4398983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Проблемы</a:t>
            </a:r>
            <a:endParaRPr lang="en-US" sz="6400" dirty="0"/>
          </a:p>
        </p:txBody>
      </p:sp>
      <p:sp>
        <p:nvSpPr>
          <p:cNvPr id="6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06" y="4572000"/>
            <a:ext cx="1905238" cy="1905000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206" y="4906863"/>
            <a:ext cx="1678247" cy="123155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90" y="4906863"/>
            <a:ext cx="837263" cy="1231553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206" y="4683621"/>
            <a:ext cx="1678247" cy="338584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2190" y="4683621"/>
            <a:ext cx="837263" cy="338584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8198" y="4572000"/>
            <a:ext cx="334905" cy="334863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278" y="4572000"/>
            <a:ext cx="334905" cy="334863"/>
          </a:xfrm>
          <a:prstGeom prst="rect">
            <a:avLst/>
          </a:prstGeom>
        </p:spPr>
      </p:pic>
      <p:pic>
        <p:nvPicPr>
          <p:cNvPr id="14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8198" y="5245447"/>
            <a:ext cx="334905" cy="111621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738" y="5245447"/>
            <a:ext cx="334905" cy="111621"/>
          </a:xfrm>
          <a:prstGeom prst="rect">
            <a:avLst/>
          </a:prstGeom>
        </p:spPr>
      </p:pic>
      <p:pic>
        <p:nvPicPr>
          <p:cNvPr id="16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8198" y="5468689"/>
            <a:ext cx="334905" cy="111621"/>
          </a:xfrm>
          <a:prstGeom prst="rect">
            <a:avLst/>
          </a:prstGeom>
        </p:spPr>
      </p:pic>
      <p:pic>
        <p:nvPicPr>
          <p:cNvPr id="17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8198" y="5691932"/>
            <a:ext cx="334905" cy="111621"/>
          </a:xfrm>
          <a:prstGeom prst="rect">
            <a:avLst/>
          </a:prstGeom>
        </p:spPr>
      </p:pic>
      <p:pic>
        <p:nvPicPr>
          <p:cNvPr id="18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4738" y="5468689"/>
            <a:ext cx="334905" cy="111621"/>
          </a:xfrm>
          <a:prstGeom prst="rect">
            <a:avLst/>
          </a:prstGeom>
        </p:spPr>
      </p:pic>
      <p:pic>
        <p:nvPicPr>
          <p:cNvPr id="19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278" y="5245447"/>
            <a:ext cx="334905" cy="111621"/>
          </a:xfrm>
          <a:prstGeom prst="rect">
            <a:avLst/>
          </a:prstGeom>
        </p:spPr>
      </p:pic>
      <p:pic>
        <p:nvPicPr>
          <p:cNvPr id="20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92190" y="5468689"/>
            <a:ext cx="167453" cy="111621"/>
          </a:xfrm>
          <a:prstGeom prst="rect">
            <a:avLst/>
          </a:prstGeom>
        </p:spPr>
      </p:pic>
      <p:pic>
        <p:nvPicPr>
          <p:cNvPr id="21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92190" y="5245447"/>
            <a:ext cx="167453" cy="111621"/>
          </a:xfrm>
          <a:prstGeom prst="rect">
            <a:avLst/>
          </a:prstGeom>
        </p:spPr>
      </p:pic>
      <p:pic>
        <p:nvPicPr>
          <p:cNvPr id="22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48008" y="5468689"/>
            <a:ext cx="1008437" cy="1008311"/>
          </a:xfrm>
          <a:prstGeom prst="rect">
            <a:avLst/>
          </a:prstGeom>
        </p:spPr>
      </p:pic>
      <p:pic>
        <p:nvPicPr>
          <p:cNvPr id="23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0366" y="5468689"/>
            <a:ext cx="506079" cy="1008311"/>
          </a:xfrm>
          <a:prstGeom prst="rect">
            <a:avLst/>
          </a:prstGeom>
        </p:spPr>
      </p:pic>
      <p:pic>
        <p:nvPicPr>
          <p:cNvPr id="24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59643" y="5580311"/>
            <a:ext cx="781445" cy="781348"/>
          </a:xfrm>
          <a:prstGeom prst="rect">
            <a:avLst/>
          </a:prstGeom>
        </p:spPr>
      </p:pic>
      <p:pic>
        <p:nvPicPr>
          <p:cNvPr id="25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50366" y="5580311"/>
            <a:ext cx="390723" cy="781348"/>
          </a:xfrm>
          <a:prstGeom prst="rect">
            <a:avLst/>
          </a:prstGeom>
        </p:spPr>
      </p:pic>
      <p:pic>
        <p:nvPicPr>
          <p:cNvPr id="26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4548" y="5691932"/>
            <a:ext cx="334905" cy="334863"/>
          </a:xfrm>
          <a:prstGeom prst="rect">
            <a:avLst/>
          </a:prstGeom>
        </p:spPr>
      </p:pic>
      <p:pic>
        <p:nvPicPr>
          <p:cNvPr id="27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50366" y="5691932"/>
            <a:ext cx="279088" cy="334863"/>
          </a:xfrm>
          <a:prstGeom prst="rect">
            <a:avLst/>
          </a:prstGeom>
        </p:spPr>
      </p:pic>
      <p:pic>
        <p:nvPicPr>
          <p:cNvPr id="28" name="Image 22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173546" y="254000"/>
            <a:ext cx="2924758" cy="2924386"/>
          </a:xfrm>
          <a:prstGeom prst="rect">
            <a:avLst/>
          </a:prstGeom>
        </p:spPr>
      </p:pic>
      <p:sp>
        <p:nvSpPr>
          <p:cNvPr id="29" name="Text 4"/>
          <p:cNvSpPr/>
          <p:nvPr/>
        </p:nvSpPr>
        <p:spPr>
          <a:xfrm>
            <a:off x="4191524" y="4864100"/>
            <a:ext cx="6266116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Неэффективное и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неудобное планирование</a:t>
            </a:r>
            <a:endParaRPr lang="en-US" sz="4000" dirty="0"/>
          </a:p>
        </p:txBody>
      </p:sp>
      <p:sp>
        <p:nvSpPr>
          <p:cNvPr id="30" name="Text 5"/>
          <p:cNvSpPr/>
          <p:nvPr/>
        </p:nvSpPr>
        <p:spPr>
          <a:xfrm>
            <a:off x="18366496" y="10985500"/>
            <a:ext cx="3814710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Отслеживание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прогресса</a:t>
            </a:r>
            <a:endParaRPr lang="en-US" sz="4000" dirty="0"/>
          </a:p>
        </p:txBody>
      </p:sp>
      <p:pic>
        <p:nvPicPr>
          <p:cNvPr id="31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826178" y="10731500"/>
            <a:ext cx="1905238" cy="1905000"/>
          </a:xfrm>
          <a:prstGeom prst="rect">
            <a:avLst/>
          </a:prstGeom>
        </p:spPr>
      </p:pic>
      <p:pic>
        <p:nvPicPr>
          <p:cNvPr id="32" name="Image 24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266584" y="10815513"/>
            <a:ext cx="663980" cy="1742993"/>
          </a:xfrm>
          <a:prstGeom prst="rect">
            <a:avLst/>
          </a:prstGeom>
        </p:spPr>
      </p:pic>
      <p:pic>
        <p:nvPicPr>
          <p:cNvPr id="33" name="Image 25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338670" y="10929322"/>
            <a:ext cx="880255" cy="1555425"/>
          </a:xfrm>
          <a:prstGeom prst="rect">
            <a:avLst/>
          </a:prstGeom>
        </p:spPr>
      </p:pic>
      <p:pic>
        <p:nvPicPr>
          <p:cNvPr id="34" name="Image 26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004126" y="10929322"/>
            <a:ext cx="214798" cy="1555425"/>
          </a:xfrm>
          <a:prstGeom prst="rect">
            <a:avLst/>
          </a:prstGeom>
        </p:spPr>
      </p:pic>
      <p:pic>
        <p:nvPicPr>
          <p:cNvPr id="35" name="Image 27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425286" y="11103570"/>
            <a:ext cx="707022" cy="148828"/>
          </a:xfrm>
          <a:prstGeom prst="rect">
            <a:avLst/>
          </a:prstGeom>
        </p:spPr>
      </p:pic>
      <p:pic>
        <p:nvPicPr>
          <p:cNvPr id="36" name="Image 2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131314" y="12038267"/>
            <a:ext cx="953134" cy="446484"/>
          </a:xfrm>
          <a:prstGeom prst="rect">
            <a:avLst/>
          </a:prstGeom>
        </p:spPr>
      </p:pic>
      <p:pic>
        <p:nvPicPr>
          <p:cNvPr id="37" name="Image 29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31314" y="12038267"/>
            <a:ext cx="230198" cy="446484"/>
          </a:xfrm>
          <a:prstGeom prst="rect">
            <a:avLst/>
          </a:prstGeom>
        </p:spPr>
      </p:pic>
      <p:pic>
        <p:nvPicPr>
          <p:cNvPr id="38" name="Image 30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425286" y="11326813"/>
            <a:ext cx="707022" cy="576073"/>
          </a:xfrm>
          <a:prstGeom prst="rect">
            <a:avLst/>
          </a:prstGeom>
        </p:spPr>
      </p:pic>
      <p:pic>
        <p:nvPicPr>
          <p:cNvPr id="39" name="Image 31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198295" y="11884922"/>
            <a:ext cx="605019" cy="477984"/>
          </a:xfrm>
          <a:prstGeom prst="rect">
            <a:avLst/>
          </a:prstGeom>
        </p:spPr>
      </p:pic>
      <p:sp>
        <p:nvSpPr>
          <p:cNvPr id="40" name="Text 6"/>
          <p:cNvSpPr/>
          <p:nvPr/>
        </p:nvSpPr>
        <p:spPr>
          <a:xfrm>
            <a:off x="11317114" y="7848600"/>
            <a:ext cx="5516723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Систематизация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 дисциплинирование</a:t>
            </a:r>
            <a:endParaRPr lang="en-US" sz="4000" dirty="0"/>
          </a:p>
        </p:txBody>
      </p:sp>
      <p:pic>
        <p:nvPicPr>
          <p:cNvPr id="41" name="Image 32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776797" y="7556500"/>
            <a:ext cx="1905238" cy="1905000"/>
          </a:xfrm>
          <a:prstGeom prst="rect">
            <a:avLst/>
          </a:prstGeom>
        </p:spPr>
      </p:pic>
      <p:pic>
        <p:nvPicPr>
          <p:cNvPr id="42" name="Image 33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00464" y="7668060"/>
            <a:ext cx="334722" cy="334680"/>
          </a:xfrm>
          <a:prstGeom prst="rect">
            <a:avLst/>
          </a:prstGeom>
        </p:spPr>
      </p:pic>
      <p:pic>
        <p:nvPicPr>
          <p:cNvPr id="43" name="Image 34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112040" y="7723840"/>
            <a:ext cx="167360" cy="167340"/>
          </a:xfrm>
          <a:prstGeom prst="rect">
            <a:avLst/>
          </a:prstGeom>
        </p:spPr>
      </p:pic>
      <p:pic>
        <p:nvPicPr>
          <p:cNvPr id="44" name="Image 35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77318" y="8225860"/>
            <a:ext cx="334722" cy="557800"/>
          </a:xfrm>
          <a:prstGeom prst="rect">
            <a:avLst/>
          </a:prstGeom>
        </p:spPr>
      </p:pic>
      <p:pic>
        <p:nvPicPr>
          <p:cNvPr id="45" name="Image 36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167827" y="8225860"/>
            <a:ext cx="111573" cy="557800"/>
          </a:xfrm>
          <a:prstGeom prst="rect">
            <a:avLst/>
          </a:prstGeom>
        </p:spPr>
      </p:pic>
      <p:pic>
        <p:nvPicPr>
          <p:cNvPr id="46" name="Image 37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90976" y="8225860"/>
            <a:ext cx="334722" cy="557800"/>
          </a:xfrm>
          <a:prstGeom prst="rect">
            <a:avLst/>
          </a:prstGeom>
        </p:spPr>
      </p:pic>
      <p:pic>
        <p:nvPicPr>
          <p:cNvPr id="47" name="Image 38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781484" y="8225860"/>
            <a:ext cx="334722" cy="557800"/>
          </a:xfrm>
          <a:prstGeom prst="rect">
            <a:avLst/>
          </a:prstGeom>
        </p:spPr>
      </p:pic>
      <p:pic>
        <p:nvPicPr>
          <p:cNvPr id="48" name="Image 39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227780" y="8225860"/>
            <a:ext cx="111573" cy="557800"/>
          </a:xfrm>
          <a:prstGeom prst="rect">
            <a:avLst/>
          </a:prstGeom>
        </p:spPr>
      </p:pic>
      <p:pic>
        <p:nvPicPr>
          <p:cNvPr id="49" name="Image 40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450929" y="8448981"/>
            <a:ext cx="230585" cy="111560"/>
          </a:xfrm>
          <a:prstGeom prst="rect">
            <a:avLst/>
          </a:prstGeom>
        </p:spPr>
      </p:pic>
      <p:pic>
        <p:nvPicPr>
          <p:cNvPr id="50" name="Image 41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888891" y="8902658"/>
            <a:ext cx="334722" cy="558841"/>
          </a:xfrm>
          <a:prstGeom prst="rect">
            <a:avLst/>
          </a:prstGeom>
        </p:spPr>
      </p:pic>
      <p:pic>
        <p:nvPicPr>
          <p:cNvPr id="51" name="Image 4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279400" y="8902658"/>
            <a:ext cx="278936" cy="557800"/>
          </a:xfrm>
          <a:prstGeom prst="rect">
            <a:avLst/>
          </a:prstGeom>
        </p:spPr>
      </p:pic>
      <p:pic>
        <p:nvPicPr>
          <p:cNvPr id="52" name="Image 43" descr="preencoded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614122" y="8902658"/>
            <a:ext cx="111573" cy="557800"/>
          </a:xfrm>
          <a:prstGeom prst="rect">
            <a:avLst/>
          </a:prstGeom>
        </p:spPr>
      </p:pic>
      <p:pic>
        <p:nvPicPr>
          <p:cNvPr id="53" name="Image 44" descr="preencoded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837271" y="8902658"/>
            <a:ext cx="390509" cy="557800"/>
          </a:xfrm>
          <a:prstGeom prst="rect">
            <a:avLst/>
          </a:prstGeom>
        </p:spPr>
      </p:pic>
      <p:pic>
        <p:nvPicPr>
          <p:cNvPr id="54" name="Image 45" descr="preencoded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283566" y="8902658"/>
            <a:ext cx="334722" cy="55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4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2286286" y="1143000"/>
            <a:ext cx="7493937" cy="11430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2286286" y="1238250"/>
            <a:ext cx="7764904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Целевая аудитория </a:t>
            </a:r>
            <a:endParaRPr lang="en-US" sz="6400" dirty="0"/>
          </a:p>
        </p:txBody>
      </p:sp>
      <p:sp>
        <p:nvSpPr>
          <p:cNvPr id="6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4288903" y="6781800"/>
            <a:ext cx="757861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64,2%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 rot="21295379">
            <a:off x="6601094" y="5462796"/>
            <a:ext cx="618342" cy="350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3,2%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113506" y="5575300"/>
            <a:ext cx="1431046" cy="402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17 - 19 лет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6575188" y="3035300"/>
            <a:ext cx="1431046" cy="402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19 - 25 лет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680227" y="4699000"/>
            <a:ext cx="1431046" cy="414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25 - 40 лет</a:t>
            </a:r>
            <a:endParaRPr lang="en-US" sz="2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709" y="5871774"/>
            <a:ext cx="976062" cy="697959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44" y="5867400"/>
            <a:ext cx="1371771" cy="2540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157" y="3330863"/>
            <a:ext cx="377258" cy="699508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527" y="3327400"/>
            <a:ext cx="1346368" cy="25400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314" y="5022037"/>
            <a:ext cx="509521" cy="587414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64" y="5016500"/>
            <a:ext cx="1371771" cy="25400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19327" y="12369800"/>
            <a:ext cx="10186673" cy="38100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9327" y="9702800"/>
            <a:ext cx="12702" cy="2705100"/>
          </a:xfrm>
          <a:prstGeom prst="rect">
            <a:avLst/>
          </a:prstGeom>
        </p:spPr>
      </p:pic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93299" y="9702800"/>
            <a:ext cx="12702" cy="2705100"/>
          </a:xfrm>
          <a:prstGeom prst="rect">
            <a:avLst/>
          </a:prstGeom>
        </p:spPr>
      </p:pic>
      <p:sp>
        <p:nvSpPr>
          <p:cNvPr id="21" name="Shape 9"/>
          <p:cNvSpPr/>
          <p:nvPr/>
        </p:nvSpPr>
        <p:spPr>
          <a:xfrm>
            <a:off x="14352794" y="12166600"/>
            <a:ext cx="1079635" cy="2032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22" name="Text 10"/>
          <p:cNvSpPr/>
          <p:nvPr/>
        </p:nvSpPr>
        <p:spPr>
          <a:xfrm>
            <a:off x="13357836" y="11303000"/>
            <a:ext cx="440322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10</a:t>
            </a:r>
            <a:endParaRPr lang="en-US" sz="2000" dirty="0"/>
          </a:p>
        </p:txBody>
      </p:sp>
      <p:sp>
        <p:nvSpPr>
          <p:cNvPr id="23" name="Text 11"/>
          <p:cNvSpPr/>
          <p:nvPr/>
        </p:nvSpPr>
        <p:spPr>
          <a:xfrm>
            <a:off x="13357836" y="10426700"/>
            <a:ext cx="440322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20</a:t>
            </a:r>
            <a:endParaRPr lang="en-US" sz="2000" dirty="0"/>
          </a:p>
        </p:txBody>
      </p:sp>
      <p:sp>
        <p:nvSpPr>
          <p:cNvPr id="24" name="Text 12"/>
          <p:cNvSpPr/>
          <p:nvPr/>
        </p:nvSpPr>
        <p:spPr>
          <a:xfrm>
            <a:off x="13357836" y="9563100"/>
            <a:ext cx="440322" cy="4275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30</a:t>
            </a:r>
            <a:endParaRPr lang="en-US" sz="2000" dirty="0"/>
          </a:p>
        </p:txBody>
      </p:sp>
      <p:sp>
        <p:nvSpPr>
          <p:cNvPr id="25" name="Text 13"/>
          <p:cNvSpPr/>
          <p:nvPr/>
        </p:nvSpPr>
        <p:spPr>
          <a:xfrm>
            <a:off x="13434046" y="12217400"/>
            <a:ext cx="275201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0</a:t>
            </a:r>
            <a:endParaRPr lang="en-US" sz="2000" dirty="0"/>
          </a:p>
        </p:txBody>
      </p:sp>
      <p:sp>
        <p:nvSpPr>
          <p:cNvPr id="26" name="Text 14"/>
          <p:cNvSpPr/>
          <p:nvPr/>
        </p:nvSpPr>
        <p:spPr>
          <a:xfrm>
            <a:off x="1478041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0</a:t>
            </a:r>
            <a:endParaRPr lang="en-US" sz="2000" dirty="0"/>
          </a:p>
        </p:txBody>
      </p:sp>
      <p:sp>
        <p:nvSpPr>
          <p:cNvPr id="27" name="Text 15"/>
          <p:cNvSpPr/>
          <p:nvPr/>
        </p:nvSpPr>
        <p:spPr>
          <a:xfrm>
            <a:off x="16380814" y="12471400"/>
            <a:ext cx="249798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</a:t>
            </a:r>
            <a:endParaRPr lang="en-US" sz="2000" dirty="0"/>
          </a:p>
        </p:txBody>
      </p:sp>
      <p:sp>
        <p:nvSpPr>
          <p:cNvPr id="28" name="Text 16"/>
          <p:cNvSpPr/>
          <p:nvPr/>
        </p:nvSpPr>
        <p:spPr>
          <a:xfrm>
            <a:off x="1798121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</a:t>
            </a:r>
            <a:endParaRPr lang="en-US" sz="2000" dirty="0"/>
          </a:p>
        </p:txBody>
      </p:sp>
      <p:sp>
        <p:nvSpPr>
          <p:cNvPr id="29" name="Text 17"/>
          <p:cNvSpPr/>
          <p:nvPr/>
        </p:nvSpPr>
        <p:spPr>
          <a:xfrm>
            <a:off x="1958161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</a:t>
            </a:r>
            <a:endParaRPr lang="en-US" sz="2000" dirty="0"/>
          </a:p>
        </p:txBody>
      </p:sp>
      <p:sp>
        <p:nvSpPr>
          <p:cNvPr id="30" name="Text 18"/>
          <p:cNvSpPr/>
          <p:nvPr/>
        </p:nvSpPr>
        <p:spPr>
          <a:xfrm>
            <a:off x="21194716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4</a:t>
            </a:r>
            <a:endParaRPr lang="en-US" sz="2000" dirty="0"/>
          </a:p>
        </p:txBody>
      </p:sp>
      <p:sp>
        <p:nvSpPr>
          <p:cNvPr id="31" name="Text 19"/>
          <p:cNvSpPr/>
          <p:nvPr/>
        </p:nvSpPr>
        <p:spPr>
          <a:xfrm>
            <a:off x="22807817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5</a:t>
            </a:r>
            <a:endParaRPr lang="en-US" sz="2000" dirty="0"/>
          </a:p>
        </p:txBody>
      </p:sp>
      <p:sp>
        <p:nvSpPr>
          <p:cNvPr id="32" name="Shape 20"/>
          <p:cNvSpPr/>
          <p:nvPr/>
        </p:nvSpPr>
        <p:spPr>
          <a:xfrm>
            <a:off x="22392899" y="11607800"/>
            <a:ext cx="1079635" cy="7620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9327" y="11480800"/>
            <a:ext cx="10186673" cy="12700"/>
          </a:xfrm>
          <a:prstGeom prst="rect">
            <a:avLst/>
          </a:prstGeom>
        </p:spPr>
      </p:pic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9327" y="10579100"/>
            <a:ext cx="10186673" cy="12700"/>
          </a:xfrm>
          <a:prstGeom prst="rect">
            <a:avLst/>
          </a:prstGeom>
        </p:spPr>
      </p:pic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9327" y="9702800"/>
            <a:ext cx="10186673" cy="12700"/>
          </a:xfrm>
          <a:prstGeom prst="rect">
            <a:avLst/>
          </a:prstGeom>
        </p:spPr>
      </p:pic>
      <p:sp>
        <p:nvSpPr>
          <p:cNvPr id="36" name="Shape 21"/>
          <p:cNvSpPr/>
          <p:nvPr/>
        </p:nvSpPr>
        <p:spPr>
          <a:xfrm>
            <a:off x="17591699" y="9779000"/>
            <a:ext cx="1054232" cy="25908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37" name="Shape 22"/>
          <p:cNvSpPr/>
          <p:nvPr/>
        </p:nvSpPr>
        <p:spPr>
          <a:xfrm>
            <a:off x="19192099" y="10083800"/>
            <a:ext cx="1066933" cy="22860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38" name="Text 23"/>
          <p:cNvSpPr/>
          <p:nvPr/>
        </p:nvSpPr>
        <p:spPr>
          <a:xfrm>
            <a:off x="14420536" y="11798300"/>
            <a:ext cx="944151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 (3,2%)</a:t>
            </a:r>
            <a:endParaRPr lang="en-US" sz="1600" dirty="0"/>
          </a:p>
        </p:txBody>
      </p:sp>
      <p:sp>
        <p:nvSpPr>
          <p:cNvPr id="39" name="Text 24"/>
          <p:cNvSpPr/>
          <p:nvPr/>
        </p:nvSpPr>
        <p:spPr>
          <a:xfrm>
            <a:off x="15881218" y="11137900"/>
            <a:ext cx="1210885" cy="347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10 (10,5%)</a:t>
            </a:r>
            <a:endParaRPr lang="en-US" sz="1600" dirty="0"/>
          </a:p>
        </p:txBody>
      </p:sp>
      <p:sp>
        <p:nvSpPr>
          <p:cNvPr id="40" name="Text 25"/>
          <p:cNvSpPr/>
          <p:nvPr/>
        </p:nvSpPr>
        <p:spPr>
          <a:xfrm>
            <a:off x="17507021" y="9410700"/>
            <a:ext cx="1198183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29 (30,5%)</a:t>
            </a:r>
            <a:endParaRPr lang="en-US" sz="1600" dirty="0"/>
          </a:p>
        </p:txBody>
      </p:sp>
      <p:sp>
        <p:nvSpPr>
          <p:cNvPr id="41" name="Text 26"/>
          <p:cNvSpPr/>
          <p:nvPr/>
        </p:nvSpPr>
        <p:spPr>
          <a:xfrm>
            <a:off x="19107421" y="9715500"/>
            <a:ext cx="1223586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26 (27,4%)</a:t>
            </a:r>
            <a:endParaRPr lang="en-US" sz="1600" dirty="0"/>
          </a:p>
        </p:txBody>
      </p:sp>
      <p:sp>
        <p:nvSpPr>
          <p:cNvPr id="42" name="Text 27"/>
          <p:cNvSpPr/>
          <p:nvPr/>
        </p:nvSpPr>
        <p:spPr>
          <a:xfrm>
            <a:off x="20809434" y="10287000"/>
            <a:ext cx="1020361" cy="347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19 (20%)</a:t>
            </a:r>
            <a:endParaRPr lang="en-US" sz="1600" dirty="0"/>
          </a:p>
        </p:txBody>
      </p:sp>
      <p:sp>
        <p:nvSpPr>
          <p:cNvPr id="43" name="Text 28"/>
          <p:cNvSpPr/>
          <p:nvPr/>
        </p:nvSpPr>
        <p:spPr>
          <a:xfrm>
            <a:off x="22447939" y="11226800"/>
            <a:ext cx="944151" cy="372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 (3,2%)</a:t>
            </a:r>
            <a:endParaRPr lang="en-US" sz="1600" dirty="0"/>
          </a:p>
        </p:txBody>
      </p:sp>
      <p:sp>
        <p:nvSpPr>
          <p:cNvPr id="44" name="Text 29"/>
          <p:cNvSpPr/>
          <p:nvPr/>
        </p:nvSpPr>
        <p:spPr>
          <a:xfrm>
            <a:off x="13400175" y="8890000"/>
            <a:ext cx="5703013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Как часто вы занимаетесь спортом?</a:t>
            </a:r>
            <a:endParaRPr lang="en-US" sz="2400" dirty="0"/>
          </a:p>
        </p:txBody>
      </p:sp>
      <p:sp>
        <p:nvSpPr>
          <p:cNvPr id="45" name="Shape 30"/>
          <p:cNvSpPr/>
          <p:nvPr/>
        </p:nvSpPr>
        <p:spPr>
          <a:xfrm>
            <a:off x="15978597" y="11493500"/>
            <a:ext cx="1054232" cy="8763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pic>
        <p:nvPicPr>
          <p:cNvPr id="46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3060" y="12357100"/>
            <a:ext cx="10148568" cy="38100"/>
          </a:xfrm>
          <a:prstGeom prst="rect">
            <a:avLst/>
          </a:prstGeom>
        </p:spPr>
      </p:pic>
      <p:pic>
        <p:nvPicPr>
          <p:cNvPr id="47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3060" y="9715500"/>
            <a:ext cx="12702" cy="2679700"/>
          </a:xfrm>
          <a:prstGeom prst="rect">
            <a:avLst/>
          </a:prstGeom>
        </p:spPr>
      </p:pic>
      <p:pic>
        <p:nvPicPr>
          <p:cNvPr id="48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18927" y="9715500"/>
            <a:ext cx="12702" cy="2679700"/>
          </a:xfrm>
          <a:prstGeom prst="rect">
            <a:avLst/>
          </a:prstGeom>
        </p:spPr>
      </p:pic>
      <p:sp>
        <p:nvSpPr>
          <p:cNvPr id="49" name="Shape 31"/>
          <p:cNvSpPr/>
          <p:nvPr/>
        </p:nvSpPr>
        <p:spPr>
          <a:xfrm>
            <a:off x="2603825" y="12128500"/>
            <a:ext cx="1079635" cy="2286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50" name="Shape 32"/>
          <p:cNvSpPr/>
          <p:nvPr/>
        </p:nvSpPr>
        <p:spPr>
          <a:xfrm>
            <a:off x="4216927" y="11988800"/>
            <a:ext cx="1066933" cy="3683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51" name="Text 33"/>
          <p:cNvSpPr/>
          <p:nvPr/>
        </p:nvSpPr>
        <p:spPr>
          <a:xfrm>
            <a:off x="1608868" y="11315700"/>
            <a:ext cx="440322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20</a:t>
            </a:r>
            <a:endParaRPr lang="en-US" sz="2000" dirty="0"/>
          </a:p>
        </p:txBody>
      </p:sp>
      <p:sp>
        <p:nvSpPr>
          <p:cNvPr id="52" name="Text 34"/>
          <p:cNvSpPr/>
          <p:nvPr/>
        </p:nvSpPr>
        <p:spPr>
          <a:xfrm>
            <a:off x="1608868" y="10426700"/>
            <a:ext cx="440322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40</a:t>
            </a:r>
            <a:endParaRPr lang="en-US" sz="2000" dirty="0"/>
          </a:p>
        </p:txBody>
      </p:sp>
      <p:sp>
        <p:nvSpPr>
          <p:cNvPr id="53" name="Text 35"/>
          <p:cNvSpPr/>
          <p:nvPr/>
        </p:nvSpPr>
        <p:spPr>
          <a:xfrm>
            <a:off x="1608868" y="9550400"/>
            <a:ext cx="440322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60</a:t>
            </a:r>
            <a:endParaRPr lang="en-US" sz="2000" dirty="0"/>
          </a:p>
        </p:txBody>
      </p:sp>
      <p:sp>
        <p:nvSpPr>
          <p:cNvPr id="54" name="Text 36"/>
          <p:cNvSpPr/>
          <p:nvPr/>
        </p:nvSpPr>
        <p:spPr>
          <a:xfrm>
            <a:off x="1685077" y="12192000"/>
            <a:ext cx="275201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0</a:t>
            </a:r>
            <a:endParaRPr lang="en-US" sz="2000" dirty="0"/>
          </a:p>
        </p:txBody>
      </p:sp>
      <p:sp>
        <p:nvSpPr>
          <p:cNvPr id="55" name="Text 37"/>
          <p:cNvSpPr/>
          <p:nvPr/>
        </p:nvSpPr>
        <p:spPr>
          <a:xfrm>
            <a:off x="30187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0</a:t>
            </a:r>
            <a:endParaRPr lang="en-US" sz="2000" dirty="0"/>
          </a:p>
        </p:txBody>
      </p:sp>
      <p:sp>
        <p:nvSpPr>
          <p:cNvPr id="56" name="Text 38"/>
          <p:cNvSpPr/>
          <p:nvPr/>
        </p:nvSpPr>
        <p:spPr>
          <a:xfrm>
            <a:off x="46191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</a:t>
            </a:r>
            <a:endParaRPr lang="en-US" sz="2000" dirty="0"/>
          </a:p>
        </p:txBody>
      </p:sp>
      <p:sp>
        <p:nvSpPr>
          <p:cNvPr id="57" name="Text 39"/>
          <p:cNvSpPr/>
          <p:nvPr/>
        </p:nvSpPr>
        <p:spPr>
          <a:xfrm>
            <a:off x="62195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</a:t>
            </a:r>
            <a:endParaRPr lang="en-US" sz="2000" dirty="0"/>
          </a:p>
        </p:txBody>
      </p:sp>
      <p:sp>
        <p:nvSpPr>
          <p:cNvPr id="58" name="Text 40"/>
          <p:cNvSpPr/>
          <p:nvPr/>
        </p:nvSpPr>
        <p:spPr>
          <a:xfrm>
            <a:off x="78199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</a:t>
            </a:r>
            <a:endParaRPr lang="en-US" sz="2000" dirty="0"/>
          </a:p>
        </p:txBody>
      </p:sp>
      <p:sp>
        <p:nvSpPr>
          <p:cNvPr id="59" name="Text 41"/>
          <p:cNvSpPr/>
          <p:nvPr/>
        </p:nvSpPr>
        <p:spPr>
          <a:xfrm>
            <a:off x="94203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4</a:t>
            </a:r>
            <a:endParaRPr lang="en-US" sz="2000" dirty="0"/>
          </a:p>
        </p:txBody>
      </p:sp>
      <p:sp>
        <p:nvSpPr>
          <p:cNvPr id="60" name="Text 42"/>
          <p:cNvSpPr/>
          <p:nvPr/>
        </p:nvSpPr>
        <p:spPr>
          <a:xfrm>
            <a:off x="11020744" y="12471400"/>
            <a:ext cx="262499" cy="440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5</a:t>
            </a:r>
            <a:endParaRPr lang="en-US" sz="2000" dirty="0"/>
          </a:p>
        </p:txBody>
      </p:sp>
      <p:sp>
        <p:nvSpPr>
          <p:cNvPr id="61" name="Shape 43"/>
          <p:cNvSpPr/>
          <p:nvPr/>
        </p:nvSpPr>
        <p:spPr>
          <a:xfrm>
            <a:off x="9030829" y="11531600"/>
            <a:ext cx="1054232" cy="8255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62" name="Shape 44"/>
          <p:cNvSpPr/>
          <p:nvPr/>
        </p:nvSpPr>
        <p:spPr>
          <a:xfrm>
            <a:off x="10631229" y="12255500"/>
            <a:ext cx="1054232" cy="1016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pic>
        <p:nvPicPr>
          <p:cNvPr id="63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3060" y="11493500"/>
            <a:ext cx="10148568" cy="12700"/>
          </a:xfrm>
          <a:prstGeom prst="rect">
            <a:avLst/>
          </a:prstGeom>
        </p:spPr>
      </p:pic>
      <p:pic>
        <p:nvPicPr>
          <p:cNvPr id="64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3060" y="10579100"/>
            <a:ext cx="10148568" cy="12700"/>
          </a:xfrm>
          <a:prstGeom prst="rect">
            <a:avLst/>
          </a:prstGeom>
        </p:spPr>
      </p:pic>
      <p:pic>
        <p:nvPicPr>
          <p:cNvPr id="65" name="Image 18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3060" y="9715500"/>
            <a:ext cx="10148568" cy="12700"/>
          </a:xfrm>
          <a:prstGeom prst="rect">
            <a:avLst/>
          </a:prstGeom>
        </p:spPr>
      </p:pic>
      <p:sp>
        <p:nvSpPr>
          <p:cNvPr id="66" name="Shape 45"/>
          <p:cNvSpPr/>
          <p:nvPr/>
        </p:nvSpPr>
        <p:spPr>
          <a:xfrm>
            <a:off x="5817327" y="11430000"/>
            <a:ext cx="1066933" cy="9271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67" name="Shape 46"/>
          <p:cNvSpPr/>
          <p:nvPr/>
        </p:nvSpPr>
        <p:spPr>
          <a:xfrm>
            <a:off x="7430429" y="10541000"/>
            <a:ext cx="1054232" cy="18161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68" name="Text 47"/>
          <p:cNvSpPr/>
          <p:nvPr/>
        </p:nvSpPr>
        <p:spPr>
          <a:xfrm>
            <a:off x="2671567" y="11760200"/>
            <a:ext cx="944151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4 (4,2%)</a:t>
            </a:r>
            <a:endParaRPr lang="en-US" sz="1600" dirty="0"/>
          </a:p>
        </p:txBody>
      </p:sp>
      <p:sp>
        <p:nvSpPr>
          <p:cNvPr id="69" name="Text 48"/>
          <p:cNvSpPr/>
          <p:nvPr/>
        </p:nvSpPr>
        <p:spPr>
          <a:xfrm>
            <a:off x="4271967" y="11620500"/>
            <a:ext cx="944151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7 (7,4%)</a:t>
            </a:r>
            <a:endParaRPr lang="en-US" sz="1600" dirty="0"/>
          </a:p>
        </p:txBody>
      </p:sp>
      <p:sp>
        <p:nvSpPr>
          <p:cNvPr id="70" name="Text 49"/>
          <p:cNvSpPr/>
          <p:nvPr/>
        </p:nvSpPr>
        <p:spPr>
          <a:xfrm>
            <a:off x="5732650" y="11074400"/>
            <a:ext cx="1210885" cy="347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21 (22,1%)</a:t>
            </a:r>
            <a:endParaRPr lang="en-US" sz="1600" dirty="0"/>
          </a:p>
        </p:txBody>
      </p:sp>
      <p:sp>
        <p:nvSpPr>
          <p:cNvPr id="71" name="Text 50"/>
          <p:cNvSpPr/>
          <p:nvPr/>
        </p:nvSpPr>
        <p:spPr>
          <a:xfrm>
            <a:off x="7345751" y="10172700"/>
            <a:ext cx="1198183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41 (43,2%)</a:t>
            </a:r>
            <a:endParaRPr lang="en-US" sz="1600" dirty="0"/>
          </a:p>
        </p:txBody>
      </p:sp>
      <p:sp>
        <p:nvSpPr>
          <p:cNvPr id="72" name="Text 51"/>
          <p:cNvSpPr/>
          <p:nvPr/>
        </p:nvSpPr>
        <p:spPr>
          <a:xfrm>
            <a:off x="9035063" y="11163300"/>
            <a:ext cx="1020361" cy="359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19 (20%)</a:t>
            </a:r>
            <a:endParaRPr lang="en-US" sz="1600" dirty="0"/>
          </a:p>
        </p:txBody>
      </p:sp>
      <p:sp>
        <p:nvSpPr>
          <p:cNvPr id="73" name="Text 52"/>
          <p:cNvSpPr/>
          <p:nvPr/>
        </p:nvSpPr>
        <p:spPr>
          <a:xfrm>
            <a:off x="10686269" y="11887200"/>
            <a:ext cx="931450" cy="347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 (3,2%)</a:t>
            </a:r>
            <a:endParaRPr lang="en-US" sz="1600" dirty="0"/>
          </a:p>
        </p:txBody>
      </p:sp>
      <p:sp>
        <p:nvSpPr>
          <p:cNvPr id="74" name="Text 53"/>
          <p:cNvSpPr/>
          <p:nvPr/>
        </p:nvSpPr>
        <p:spPr>
          <a:xfrm>
            <a:off x="1651206" y="8890000"/>
            <a:ext cx="527115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Следите ли вы за своим питанием?</a:t>
            </a:r>
            <a:endParaRPr lang="en-US" sz="2400" dirty="0"/>
          </a:p>
        </p:txBody>
      </p:sp>
      <p:sp>
        <p:nvSpPr>
          <p:cNvPr id="75" name="Shape 54"/>
          <p:cNvSpPr/>
          <p:nvPr/>
        </p:nvSpPr>
        <p:spPr>
          <a:xfrm>
            <a:off x="20792499" y="10642600"/>
            <a:ext cx="1066933" cy="1727200"/>
          </a:xfrm>
          <a:prstGeom prst="rect">
            <a:avLst/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76" name="Text 55"/>
          <p:cNvSpPr/>
          <p:nvPr/>
        </p:nvSpPr>
        <p:spPr>
          <a:xfrm>
            <a:off x="1600400" y="2844800"/>
            <a:ext cx="2743543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Сколько вам лет?</a:t>
            </a:r>
            <a:endParaRPr lang="en-US" sz="2400" dirty="0"/>
          </a:p>
        </p:txBody>
      </p:sp>
      <p:pic>
        <p:nvPicPr>
          <p:cNvPr id="77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4549" y="3949700"/>
            <a:ext cx="3556445" cy="3556000"/>
          </a:xfrm>
          <a:prstGeom prst="rect">
            <a:avLst/>
          </a:prstGeom>
        </p:spPr>
      </p:pic>
      <p:pic>
        <p:nvPicPr>
          <p:cNvPr id="78" name="Image 20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46868" y="4146587"/>
            <a:ext cx="4051806" cy="3606764"/>
          </a:xfrm>
          <a:prstGeom prst="rect">
            <a:avLst/>
          </a:prstGeom>
        </p:spPr>
      </p:pic>
      <p:pic>
        <p:nvPicPr>
          <p:cNvPr id="79" name="Image 21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2579" y="3816350"/>
            <a:ext cx="3082833" cy="1930401"/>
          </a:xfrm>
          <a:prstGeom prst="rect">
            <a:avLst/>
          </a:prstGeom>
        </p:spPr>
      </p:pic>
      <p:sp>
        <p:nvSpPr>
          <p:cNvPr id="80" name="Text 56"/>
          <p:cNvSpPr/>
          <p:nvPr/>
        </p:nvSpPr>
        <p:spPr>
          <a:xfrm>
            <a:off x="4288903" y="6832600"/>
            <a:ext cx="757861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64,2%</a:t>
            </a:r>
            <a:endParaRPr lang="en-US" sz="2000" dirty="0"/>
          </a:p>
        </p:txBody>
      </p:sp>
      <p:sp>
        <p:nvSpPr>
          <p:cNvPr id="81" name="Text 57"/>
          <p:cNvSpPr/>
          <p:nvPr/>
        </p:nvSpPr>
        <p:spPr>
          <a:xfrm>
            <a:off x="5444747" y="42799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32,6%</a:t>
            </a:r>
            <a:endParaRPr lang="en-US" sz="2000" dirty="0"/>
          </a:p>
        </p:txBody>
      </p:sp>
      <p:sp>
        <p:nvSpPr>
          <p:cNvPr id="82" name="Text 58"/>
          <p:cNvSpPr/>
          <p:nvPr/>
        </p:nvSpPr>
        <p:spPr>
          <a:xfrm rot="21295379">
            <a:off x="6562419" y="5455133"/>
            <a:ext cx="618342" cy="350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3,2%</a:t>
            </a:r>
            <a:endParaRPr lang="en-US" sz="2000" dirty="0"/>
          </a:p>
        </p:txBody>
      </p:sp>
      <p:pic>
        <p:nvPicPr>
          <p:cNvPr id="83" name="Image 2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16702" y="3949700"/>
            <a:ext cx="3556445" cy="3556000"/>
          </a:xfrm>
          <a:prstGeom prst="rect">
            <a:avLst/>
          </a:prstGeom>
        </p:spPr>
      </p:pic>
      <p:pic>
        <p:nvPicPr>
          <p:cNvPr id="84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775872" y="5585905"/>
            <a:ext cx="1930641" cy="2037727"/>
          </a:xfrm>
          <a:prstGeom prst="rect">
            <a:avLst/>
          </a:prstGeom>
        </p:spPr>
      </p:pic>
      <p:pic>
        <p:nvPicPr>
          <p:cNvPr id="85" name="Image 24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75872" y="3702050"/>
            <a:ext cx="2040993" cy="2044700"/>
          </a:xfrm>
          <a:prstGeom prst="rect">
            <a:avLst/>
          </a:prstGeom>
        </p:spPr>
      </p:pic>
      <p:pic>
        <p:nvPicPr>
          <p:cNvPr id="86" name="Image 25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83335" y="3917638"/>
            <a:ext cx="1930641" cy="1856580"/>
          </a:xfrm>
          <a:prstGeom prst="rect">
            <a:avLst/>
          </a:prstGeom>
        </p:spPr>
      </p:pic>
      <p:pic>
        <p:nvPicPr>
          <p:cNvPr id="87" name="Image 2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883447" y="5708650"/>
            <a:ext cx="1930530" cy="1166937"/>
          </a:xfrm>
          <a:prstGeom prst="rect">
            <a:avLst/>
          </a:prstGeom>
        </p:spPr>
      </p:pic>
      <p:pic>
        <p:nvPicPr>
          <p:cNvPr id="88" name="Image 2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244599" y="5708650"/>
            <a:ext cx="1806280" cy="1930401"/>
          </a:xfrm>
          <a:prstGeom prst="rect">
            <a:avLst/>
          </a:prstGeom>
        </p:spPr>
      </p:pic>
      <p:sp>
        <p:nvSpPr>
          <p:cNvPr id="89" name="Text 59"/>
          <p:cNvSpPr/>
          <p:nvPr/>
        </p:nvSpPr>
        <p:spPr>
          <a:xfrm>
            <a:off x="18590890" y="44323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24%</a:t>
            </a:r>
            <a:endParaRPr lang="en-US" sz="2000" dirty="0"/>
          </a:p>
        </p:txBody>
      </p:sp>
      <p:sp>
        <p:nvSpPr>
          <p:cNvPr id="90" name="Text 60"/>
          <p:cNvSpPr/>
          <p:nvPr/>
        </p:nvSpPr>
        <p:spPr>
          <a:xfrm>
            <a:off x="18590890" y="65151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24%</a:t>
            </a:r>
            <a:endParaRPr lang="en-US" sz="2000" dirty="0"/>
          </a:p>
        </p:txBody>
      </p:sp>
      <p:sp>
        <p:nvSpPr>
          <p:cNvPr id="91" name="Text 61"/>
          <p:cNvSpPr/>
          <p:nvPr/>
        </p:nvSpPr>
        <p:spPr>
          <a:xfrm>
            <a:off x="16825370" y="70231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17%</a:t>
            </a:r>
            <a:endParaRPr lang="en-US" sz="2000" dirty="0"/>
          </a:p>
        </p:txBody>
      </p:sp>
      <p:sp>
        <p:nvSpPr>
          <p:cNvPr id="92" name="Text 62"/>
          <p:cNvSpPr/>
          <p:nvPr/>
        </p:nvSpPr>
        <p:spPr>
          <a:xfrm>
            <a:off x="15974363" y="60706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10%</a:t>
            </a:r>
            <a:endParaRPr lang="en-US" sz="2000" dirty="0"/>
          </a:p>
        </p:txBody>
      </p:sp>
      <p:sp>
        <p:nvSpPr>
          <p:cNvPr id="93" name="Text 63"/>
          <p:cNvSpPr/>
          <p:nvPr/>
        </p:nvSpPr>
        <p:spPr>
          <a:xfrm>
            <a:off x="16215693" y="4737100"/>
            <a:ext cx="770563" cy="351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20%</a:t>
            </a:r>
            <a:endParaRPr lang="en-US" sz="2000" dirty="0"/>
          </a:p>
        </p:txBody>
      </p:sp>
      <p:sp>
        <p:nvSpPr>
          <p:cNvPr id="94" name="Text 64"/>
          <p:cNvSpPr/>
          <p:nvPr/>
        </p:nvSpPr>
        <p:spPr>
          <a:xfrm>
            <a:off x="17346135" y="4076700"/>
            <a:ext cx="414919" cy="376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FFFFFF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5%</a:t>
            </a:r>
            <a:endParaRPr lang="en-US" sz="2000" dirty="0"/>
          </a:p>
        </p:txBody>
      </p:sp>
      <p:sp>
        <p:nvSpPr>
          <p:cNvPr id="95" name="Text 65"/>
          <p:cNvSpPr/>
          <p:nvPr/>
        </p:nvSpPr>
        <p:spPr>
          <a:xfrm>
            <a:off x="19865283" y="3479800"/>
            <a:ext cx="2874793" cy="550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Чтобы оставаться в хорошей</a:t>
            </a:r>
            <a:endParaRPr lang="en-US" sz="1600" dirty="0"/>
          </a:p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физической форме</a:t>
            </a:r>
            <a:endParaRPr lang="en-US" sz="1600" dirty="0"/>
          </a:p>
        </p:txBody>
      </p:sp>
      <p:sp>
        <p:nvSpPr>
          <p:cNvPr id="96" name="Text 66"/>
          <p:cNvSpPr/>
          <p:nvPr/>
        </p:nvSpPr>
        <p:spPr>
          <a:xfrm>
            <a:off x="19801775" y="7014633"/>
            <a:ext cx="1807859" cy="550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Для поддержания</a:t>
            </a:r>
            <a:endParaRPr lang="en-US" sz="1600" dirty="0"/>
          </a:p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здоровья</a:t>
            </a:r>
            <a:endParaRPr lang="en-US" sz="1600" dirty="0"/>
          </a:p>
        </p:txBody>
      </p:sp>
      <p:sp>
        <p:nvSpPr>
          <p:cNvPr id="97" name="Text 67"/>
          <p:cNvSpPr/>
          <p:nvPr/>
        </p:nvSpPr>
        <p:spPr>
          <a:xfrm>
            <a:off x="15114889" y="7548033"/>
            <a:ext cx="1401408" cy="550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Доставляет</a:t>
            </a:r>
            <a:endParaRPr lang="en-US" sz="1600" dirty="0"/>
          </a:p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удовольствие</a:t>
            </a:r>
            <a:endParaRPr lang="en-US" sz="1600" dirty="0"/>
          </a:p>
        </p:txBody>
      </p:sp>
      <p:sp>
        <p:nvSpPr>
          <p:cNvPr id="98" name="Text 68"/>
          <p:cNvSpPr/>
          <p:nvPr/>
        </p:nvSpPr>
        <p:spPr>
          <a:xfrm>
            <a:off x="13336667" y="6443133"/>
            <a:ext cx="2138101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Дисциплинирую себя</a:t>
            </a:r>
            <a:endParaRPr lang="en-US" sz="1600" dirty="0"/>
          </a:p>
        </p:txBody>
      </p:sp>
      <p:sp>
        <p:nvSpPr>
          <p:cNvPr id="99" name="Text 69"/>
          <p:cNvSpPr/>
          <p:nvPr/>
        </p:nvSpPr>
        <p:spPr>
          <a:xfrm>
            <a:off x="13349368" y="3568700"/>
            <a:ext cx="2354028" cy="575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Чтобы улучшить свои </a:t>
            </a:r>
            <a:endParaRPr lang="en-US" sz="1600" dirty="0"/>
          </a:p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способности </a:t>
            </a:r>
            <a:endParaRPr lang="en-US" sz="1600" dirty="0"/>
          </a:p>
        </p:txBody>
      </p:sp>
      <p:sp>
        <p:nvSpPr>
          <p:cNvPr id="100" name="Text 70"/>
          <p:cNvSpPr/>
          <p:nvPr/>
        </p:nvSpPr>
        <p:spPr>
          <a:xfrm>
            <a:off x="16588273" y="3318933"/>
            <a:ext cx="74092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16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Другое</a:t>
            </a:r>
            <a:endParaRPr lang="en-US" sz="1600" dirty="0"/>
          </a:p>
        </p:txBody>
      </p:sp>
      <p:pic>
        <p:nvPicPr>
          <p:cNvPr id="101" name="Image 28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166696" y="7112000"/>
            <a:ext cx="635079" cy="444501"/>
          </a:xfrm>
          <a:prstGeom prst="rect">
            <a:avLst/>
          </a:prstGeom>
        </p:spPr>
      </p:pic>
      <p:pic>
        <p:nvPicPr>
          <p:cNvPr id="102" name="Image 29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776372" y="7531100"/>
            <a:ext cx="1816327" cy="25400"/>
          </a:xfrm>
          <a:prstGeom prst="rect">
            <a:avLst/>
          </a:prstGeom>
        </p:spPr>
      </p:pic>
      <p:pic>
        <p:nvPicPr>
          <p:cNvPr id="103" name="Image 30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5741" y="3962399"/>
            <a:ext cx="398736" cy="516766"/>
          </a:xfrm>
          <a:prstGeom prst="rect">
            <a:avLst/>
          </a:prstGeom>
        </p:spPr>
      </p:pic>
      <p:pic>
        <p:nvPicPr>
          <p:cNvPr id="104" name="Image 31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789073" y="3962400"/>
            <a:ext cx="2870559" cy="25400"/>
          </a:xfrm>
          <a:prstGeom prst="rect">
            <a:avLst/>
          </a:prstGeom>
        </p:spPr>
      </p:pic>
      <p:pic>
        <p:nvPicPr>
          <p:cNvPr id="105" name="Image 32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312264" y="3619497"/>
            <a:ext cx="163806" cy="296319"/>
          </a:xfrm>
          <a:prstGeom prst="rect">
            <a:avLst/>
          </a:prstGeom>
        </p:spPr>
      </p:pic>
      <p:pic>
        <p:nvPicPr>
          <p:cNvPr id="106" name="Image 33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588273" y="3619500"/>
            <a:ext cx="749394" cy="25400"/>
          </a:xfrm>
          <a:prstGeom prst="rect">
            <a:avLst/>
          </a:prstGeom>
        </p:spPr>
      </p:pic>
      <p:pic>
        <p:nvPicPr>
          <p:cNvPr id="107" name="Image 34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597549" y="4076699"/>
            <a:ext cx="515686" cy="664210"/>
          </a:xfrm>
          <a:prstGeom prst="rect">
            <a:avLst/>
          </a:prstGeom>
        </p:spPr>
      </p:pic>
      <p:pic>
        <p:nvPicPr>
          <p:cNvPr id="108" name="Image 35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349368" y="4076700"/>
            <a:ext cx="2273584" cy="25400"/>
          </a:xfrm>
          <a:prstGeom prst="rect">
            <a:avLst/>
          </a:prstGeom>
        </p:spPr>
      </p:pic>
      <p:pic>
        <p:nvPicPr>
          <p:cNvPr id="109" name="Image 36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394324" y="6342407"/>
            <a:ext cx="556526" cy="426694"/>
          </a:xfrm>
          <a:prstGeom prst="rect">
            <a:avLst/>
          </a:prstGeom>
        </p:spPr>
      </p:pic>
      <p:pic>
        <p:nvPicPr>
          <p:cNvPr id="110" name="Image 37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336667" y="6743700"/>
            <a:ext cx="2083060" cy="25400"/>
          </a:xfrm>
          <a:prstGeom prst="rect">
            <a:avLst/>
          </a:prstGeom>
        </p:spPr>
      </p:pic>
      <p:pic>
        <p:nvPicPr>
          <p:cNvPr id="111" name="Image 38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435854" y="7505700"/>
            <a:ext cx="625510" cy="609600"/>
          </a:xfrm>
          <a:prstGeom prst="rect">
            <a:avLst/>
          </a:prstGeom>
        </p:spPr>
      </p:pic>
      <p:pic>
        <p:nvPicPr>
          <p:cNvPr id="112" name="Image 39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4889" y="8089900"/>
            <a:ext cx="1346368" cy="25400"/>
          </a:xfrm>
          <a:prstGeom prst="rect">
            <a:avLst/>
          </a:prstGeom>
        </p:spPr>
      </p:pic>
      <p:sp>
        <p:nvSpPr>
          <p:cNvPr id="113" name="Text 71"/>
          <p:cNvSpPr/>
          <p:nvPr/>
        </p:nvSpPr>
        <p:spPr>
          <a:xfrm>
            <a:off x="13349368" y="2844800"/>
            <a:ext cx="6503213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Для каких целей вы занимаетесь спортом?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5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2286286" y="1143000"/>
            <a:ext cx="8522765" cy="11430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2150802" y="1238250"/>
            <a:ext cx="8793732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Конкурентный анализ</a:t>
            </a:r>
            <a:endParaRPr lang="en-US" sz="6400" dirty="0"/>
          </a:p>
        </p:txBody>
      </p:sp>
      <p:sp>
        <p:nvSpPr>
          <p:cNvPr id="6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1651206" y="3937000"/>
            <a:ext cx="21087175" cy="1905000"/>
          </a:xfrm>
          <a:prstGeom prst="rect">
            <a:avLst/>
          </a:prstGeom>
          <a:noFill/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06" y="3937000"/>
            <a:ext cx="1905238" cy="1905000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198" y="3937000"/>
            <a:ext cx="1905238" cy="19050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184" y="3937000"/>
            <a:ext cx="1905238" cy="1905000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2176" y="3937000"/>
            <a:ext cx="1905238" cy="19050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9162" y="3937000"/>
            <a:ext cx="1905238" cy="1905000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154" y="3937000"/>
            <a:ext cx="1905238" cy="1905000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33146" y="3937000"/>
            <a:ext cx="1905238" cy="1905000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4904023" y="7366000"/>
            <a:ext cx="8021515" cy="6244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Излишний функционал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Слишком мало или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много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уведомлений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Неудобство составления рациона из-за излишнего функционала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тренировок на определенное количество дней </a:t>
            </a:r>
            <a:endParaRPr lang="en-US" sz="4000" dirty="0"/>
          </a:p>
        </p:txBody>
      </p:sp>
      <p:sp>
        <p:nvSpPr>
          <p:cNvPr id="16" name="Text 6"/>
          <p:cNvSpPr/>
          <p:nvPr/>
        </p:nvSpPr>
        <p:spPr>
          <a:xfrm>
            <a:off x="2616527" y="7366000"/>
            <a:ext cx="7512211" cy="6748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питания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endParaRPr lang="ru-RU" sz="4000" dirty="0">
              <a:solidFill>
                <a:srgbClr val="3B4446">
                  <a:alpha val="100000"/>
                </a:srgbClr>
              </a:solidFill>
              <a:latin typeface="Roboto Regular" pitchFamily="34" charset="0"/>
              <a:ea typeface="Roboto Regular" pitchFamily="34" charset="-122"/>
              <a:cs typeface="Roboto Regular" pitchFamily="34" charset="-120"/>
            </a:endParaRPr>
          </a:p>
          <a:p>
            <a:pPr marL="342900" lvl="1" algn="l">
              <a:buSzPct val="100000"/>
            </a:pPr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приемам пищи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Б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аза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продуктов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Расписаны БЖУ и ккал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Сумма БЖУ и ккал на день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Отслеживание прогресса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Создание тренировок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Описание упражнения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Поиск упражнения</a:t>
            </a:r>
            <a:endParaRPr lang="en-US" sz="4000" dirty="0"/>
          </a:p>
        </p:txBody>
      </p:sp>
      <p:sp>
        <p:nvSpPr>
          <p:cNvPr id="17" name="Text 7"/>
          <p:cNvSpPr/>
          <p:nvPr/>
        </p:nvSpPr>
        <p:spPr>
          <a:xfrm>
            <a:off x="4064508" y="6515100"/>
            <a:ext cx="3920557" cy="75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Преимущества</a:t>
            </a:r>
            <a:r>
              <a:rPr lang="en-US" sz="36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:</a:t>
            </a:r>
            <a:endParaRPr lang="en-US" sz="4000" dirty="0"/>
          </a:p>
        </p:txBody>
      </p:sp>
      <p:sp>
        <p:nvSpPr>
          <p:cNvPr id="18" name="Text 8"/>
          <p:cNvSpPr/>
          <p:nvPr/>
        </p:nvSpPr>
        <p:spPr>
          <a:xfrm>
            <a:off x="16402111" y="6474883"/>
            <a:ext cx="3154228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Недостатки: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00599" y="5918200"/>
            <a:ext cx="6500333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каждого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приема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пищи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2400600" y="7493000"/>
            <a:ext cx="6500332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тренировок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2400600" y="10642600"/>
            <a:ext cx="7165431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Создание своих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продуктов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и упражнений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2400599" y="9067800"/>
            <a:ext cx="6500331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Статистика по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калориям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и весу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14467107" y="5969000"/>
            <a:ext cx="8510123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«Питание» и «Тренировки»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находятся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в разных разделах</a:t>
            </a:r>
            <a:endParaRPr lang="en-US" sz="4000" dirty="0"/>
          </a:p>
        </p:txBody>
      </p:sp>
      <p:sp>
        <p:nvSpPr>
          <p:cNvPr id="7" name="Shape 5"/>
          <p:cNvSpPr/>
          <p:nvPr/>
        </p:nvSpPr>
        <p:spPr>
          <a:xfrm>
            <a:off x="2286286" y="1143000"/>
            <a:ext cx="7659057" cy="11430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2150802" y="1238250"/>
            <a:ext cx="7930024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Прототип и отличия</a:t>
            </a:r>
            <a:endParaRPr lang="en-US" sz="6400" dirty="0"/>
          </a:p>
        </p:txBody>
      </p:sp>
      <p:sp>
        <p:nvSpPr>
          <p:cNvPr id="9" name="Shape 7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4467108" y="10693400"/>
            <a:ext cx="7056460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Статистика физической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активности</a:t>
            </a:r>
            <a:endParaRPr lang="en-US" sz="4000" dirty="0"/>
          </a:p>
        </p:txBody>
      </p:sp>
      <p:sp>
        <p:nvSpPr>
          <p:cNvPr id="11" name="Text 9"/>
          <p:cNvSpPr/>
          <p:nvPr/>
        </p:nvSpPr>
        <p:spPr>
          <a:xfrm>
            <a:off x="14467107" y="7543800"/>
            <a:ext cx="7267477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Создание своей категории 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упражнений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endParaRPr lang="en-US" sz="40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603" y="3035300"/>
            <a:ext cx="2466576" cy="2552700"/>
          </a:xfrm>
          <a:prstGeom prst="rect">
            <a:avLst/>
          </a:prstGeom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76" y="2997200"/>
            <a:ext cx="2540318" cy="254000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467107" y="9118600"/>
            <a:ext cx="7056461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Упражнения разбиты</a:t>
            </a:r>
            <a:endParaRPr lang="en-US" sz="4000" dirty="0"/>
          </a:p>
          <a:p>
            <a:pPr algn="l"/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    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на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категории</a:t>
            </a:r>
            <a:endParaRPr lang="en-US" sz="40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6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429" y="3048000"/>
            <a:ext cx="9526191" cy="9525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480" y="3606800"/>
            <a:ext cx="3912089" cy="8432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372" y="3416300"/>
            <a:ext cx="851006" cy="190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5937" y="3048000"/>
            <a:ext cx="8891111" cy="9525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9880" y="3416300"/>
            <a:ext cx="851006" cy="190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2988" y="3606800"/>
            <a:ext cx="3912089" cy="8432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048000"/>
            <a:ext cx="8891111" cy="9525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971" y="3606800"/>
            <a:ext cx="3912089" cy="8432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864" y="3416300"/>
            <a:ext cx="851006" cy="190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7</a:t>
            </a:r>
            <a:endParaRPr lang="en-US" sz="4000" dirty="0"/>
          </a:p>
        </p:txBody>
      </p:sp>
      <p:sp>
        <p:nvSpPr>
          <p:cNvPr id="13" name="Shape 1"/>
          <p:cNvSpPr/>
          <p:nvPr/>
        </p:nvSpPr>
        <p:spPr>
          <a:xfrm>
            <a:off x="2286286" y="1143000"/>
            <a:ext cx="7659057" cy="1143000"/>
          </a:xfrm>
          <a:prstGeom prst="rect">
            <a:avLst/>
          </a:prstGeom>
          <a:noFill/>
          <a:ln/>
        </p:spPr>
      </p:sp>
      <p:sp>
        <p:nvSpPr>
          <p:cNvPr id="14" name="Text 2"/>
          <p:cNvSpPr/>
          <p:nvPr/>
        </p:nvSpPr>
        <p:spPr>
          <a:xfrm>
            <a:off x="2150802" y="1238250"/>
            <a:ext cx="7930024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Прототип и отличия</a:t>
            </a:r>
            <a:endParaRPr lang="en-US" sz="6400" dirty="0"/>
          </a:p>
        </p:txBody>
      </p:sp>
      <p:sp>
        <p:nvSpPr>
          <p:cNvPr id="15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8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2286286" y="1143000"/>
            <a:ext cx="5690311" cy="11430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2150802" y="1238250"/>
            <a:ext cx="5961278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Наше решение</a:t>
            </a:r>
            <a:endParaRPr lang="en-US" sz="6400" dirty="0"/>
          </a:p>
        </p:txBody>
      </p:sp>
      <p:sp>
        <p:nvSpPr>
          <p:cNvPr id="6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302413" y="4258733"/>
            <a:ext cx="5783456" cy="1972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персонализированных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тренировок</a:t>
            </a:r>
            <a:endParaRPr lang="en-US" sz="4000" dirty="0"/>
          </a:p>
        </p:txBody>
      </p:sp>
      <p:sp>
        <p:nvSpPr>
          <p:cNvPr id="8" name="Text 5"/>
          <p:cNvSpPr/>
          <p:nvPr/>
        </p:nvSpPr>
        <p:spPr>
          <a:xfrm>
            <a:off x="14886261" y="7112000"/>
            <a:ext cx="4538701" cy="1960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Составление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индивидуального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питания</a:t>
            </a:r>
            <a:endParaRPr lang="en-US" sz="4000" dirty="0"/>
          </a:p>
        </p:txBody>
      </p:sp>
      <p:sp>
        <p:nvSpPr>
          <p:cNvPr id="9" name="Text 6"/>
          <p:cNvSpPr/>
          <p:nvPr/>
        </p:nvSpPr>
        <p:spPr>
          <a:xfrm>
            <a:off x="14886261" y="4673600"/>
            <a:ext cx="4360878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База упражнений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 продуктов</a:t>
            </a:r>
            <a:endParaRPr lang="en-US" sz="4000" dirty="0"/>
          </a:p>
        </p:txBody>
      </p:sp>
      <p:sp>
        <p:nvSpPr>
          <p:cNvPr id="10" name="Text 7"/>
          <p:cNvSpPr/>
          <p:nvPr/>
        </p:nvSpPr>
        <p:spPr>
          <a:xfrm>
            <a:off x="3429429" y="7340600"/>
            <a:ext cx="6139101" cy="136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Создание собственных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продуктов и упражнений</a:t>
            </a:r>
            <a:endParaRPr lang="en-US" sz="4000" dirty="0"/>
          </a:p>
        </p:txBody>
      </p:sp>
      <p:sp>
        <p:nvSpPr>
          <p:cNvPr id="11" name="Text 8"/>
          <p:cNvSpPr/>
          <p:nvPr/>
        </p:nvSpPr>
        <p:spPr>
          <a:xfrm>
            <a:off x="3302413" y="9728200"/>
            <a:ext cx="4398983" cy="1960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Отслеживание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прогресса </a:t>
            </a:r>
            <a:endParaRPr lang="en-US" sz="4000" dirty="0"/>
          </a:p>
          <a:p>
            <a:pPr algn="l"/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путем статистики</a:t>
            </a:r>
            <a:endParaRPr lang="en-US" sz="4000" dirty="0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06" y="4610100"/>
            <a:ext cx="1270159" cy="1270000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948" y="5075791"/>
            <a:ext cx="338664" cy="338621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441" y="5520231"/>
            <a:ext cx="338664" cy="338621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54" y="4631351"/>
            <a:ext cx="338664" cy="338621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293" y="5055220"/>
            <a:ext cx="1269985" cy="379762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5054" y="4610100"/>
            <a:ext cx="1270159" cy="1270000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96479" y="4992090"/>
            <a:ext cx="228232" cy="74414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96479" y="5289746"/>
            <a:ext cx="228232" cy="74414"/>
          </a:xfrm>
          <a:prstGeom prst="rect">
            <a:avLst/>
          </a:prstGeom>
        </p:spPr>
      </p:pic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96479" y="5586162"/>
            <a:ext cx="228232" cy="74414"/>
          </a:xfrm>
          <a:prstGeom prst="rect">
            <a:avLst/>
          </a:prstGeom>
        </p:spPr>
      </p:pic>
      <p:pic>
        <p:nvPicPr>
          <p:cNvPr id="21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12901" y="4917678"/>
            <a:ext cx="223270" cy="223242"/>
          </a:xfrm>
          <a:prstGeom prst="rect">
            <a:avLst/>
          </a:prstGeom>
        </p:spPr>
      </p:pic>
      <p:pic>
        <p:nvPicPr>
          <p:cNvPr id="22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12901" y="5215332"/>
            <a:ext cx="223270" cy="223245"/>
          </a:xfrm>
          <a:prstGeom prst="rect">
            <a:avLst/>
          </a:prstGeom>
        </p:spPr>
      </p:pic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12901" y="5511748"/>
            <a:ext cx="223270" cy="223242"/>
          </a:xfrm>
          <a:prstGeom prst="rect">
            <a:avLst/>
          </a:prstGeom>
        </p:spPr>
      </p:pic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0134" y="4917678"/>
            <a:ext cx="357232" cy="223242"/>
          </a:xfrm>
          <a:prstGeom prst="rect">
            <a:avLst/>
          </a:prstGeom>
        </p:spPr>
      </p:pic>
      <p:pic>
        <p:nvPicPr>
          <p:cNvPr id="25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70134" y="5215332"/>
            <a:ext cx="357232" cy="223245"/>
          </a:xfrm>
          <a:prstGeom prst="rect">
            <a:avLst/>
          </a:prstGeom>
        </p:spPr>
      </p:pic>
      <p:pic>
        <p:nvPicPr>
          <p:cNvPr id="26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870134" y="5511748"/>
            <a:ext cx="357232" cy="223242"/>
          </a:xfrm>
          <a:prstGeom prst="rect">
            <a:avLst/>
          </a:prstGeom>
        </p:spPr>
      </p:pic>
      <p:pic>
        <p:nvPicPr>
          <p:cNvPr id="27" name="Image 16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1206" y="7302500"/>
            <a:ext cx="1270159" cy="1270000"/>
          </a:xfrm>
          <a:prstGeom prst="rect">
            <a:avLst/>
          </a:prstGeom>
        </p:spPr>
      </p:pic>
      <p:pic>
        <p:nvPicPr>
          <p:cNvPr id="28" name="Image 17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82442" y="8433594"/>
            <a:ext cx="39692" cy="39688"/>
          </a:xfrm>
          <a:prstGeom prst="rect">
            <a:avLst/>
          </a:prstGeom>
        </p:spPr>
      </p:pic>
      <p:pic>
        <p:nvPicPr>
          <p:cNvPr id="29" name="Image 18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3210" y="8354219"/>
            <a:ext cx="39692" cy="59531"/>
          </a:xfrm>
          <a:prstGeom prst="rect">
            <a:avLst/>
          </a:prstGeom>
        </p:spPr>
      </p:pic>
      <p:pic>
        <p:nvPicPr>
          <p:cNvPr id="30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03825" y="8354219"/>
            <a:ext cx="39692" cy="59531"/>
          </a:xfrm>
          <a:prstGeom prst="rect">
            <a:avLst/>
          </a:prstGeom>
        </p:spPr>
      </p:pic>
      <p:pic>
        <p:nvPicPr>
          <p:cNvPr id="31" name="Image 20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24441" y="8354219"/>
            <a:ext cx="39692" cy="59531"/>
          </a:xfrm>
          <a:prstGeom prst="rect">
            <a:avLst/>
          </a:prstGeom>
        </p:spPr>
      </p:pic>
      <p:pic>
        <p:nvPicPr>
          <p:cNvPr id="32" name="Image 21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45056" y="8354219"/>
            <a:ext cx="39692" cy="59531"/>
          </a:xfrm>
          <a:prstGeom prst="rect">
            <a:avLst/>
          </a:prstGeom>
        </p:spPr>
      </p:pic>
      <p:pic>
        <p:nvPicPr>
          <p:cNvPr id="33" name="Image 22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65671" y="8354219"/>
            <a:ext cx="39692" cy="59531"/>
          </a:xfrm>
          <a:prstGeom prst="rect">
            <a:avLst/>
          </a:prstGeom>
        </p:spPr>
      </p:pic>
      <p:pic>
        <p:nvPicPr>
          <p:cNvPr id="34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286" y="8354219"/>
            <a:ext cx="39692" cy="59531"/>
          </a:xfrm>
          <a:prstGeom prst="rect">
            <a:avLst/>
          </a:prstGeom>
        </p:spPr>
      </p:pic>
      <p:pic>
        <p:nvPicPr>
          <p:cNvPr id="35" name="Image 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6901" y="8354219"/>
            <a:ext cx="39692" cy="59531"/>
          </a:xfrm>
          <a:prstGeom prst="rect">
            <a:avLst/>
          </a:prstGeom>
        </p:spPr>
      </p:pic>
      <p:pic>
        <p:nvPicPr>
          <p:cNvPr id="36" name="Image 25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27516" y="8354219"/>
            <a:ext cx="39692" cy="59531"/>
          </a:xfrm>
          <a:prstGeom prst="rect">
            <a:avLst/>
          </a:prstGeom>
        </p:spPr>
      </p:pic>
      <p:pic>
        <p:nvPicPr>
          <p:cNvPr id="37" name="Image 26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48131" y="8354219"/>
            <a:ext cx="39692" cy="59531"/>
          </a:xfrm>
          <a:prstGeom prst="rect">
            <a:avLst/>
          </a:prstGeom>
        </p:spPr>
      </p:pic>
      <p:pic>
        <p:nvPicPr>
          <p:cNvPr id="38" name="Image 27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68746" y="8354219"/>
            <a:ext cx="39692" cy="59531"/>
          </a:xfrm>
          <a:prstGeom prst="rect">
            <a:avLst/>
          </a:prstGeom>
        </p:spPr>
      </p:pic>
      <p:pic>
        <p:nvPicPr>
          <p:cNvPr id="39" name="Image 28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89361" y="8354219"/>
            <a:ext cx="39692" cy="59531"/>
          </a:xfrm>
          <a:prstGeom prst="rect">
            <a:avLst/>
          </a:prstGeom>
        </p:spPr>
      </p:pic>
      <p:pic>
        <p:nvPicPr>
          <p:cNvPr id="40" name="Image 29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09976" y="8354219"/>
            <a:ext cx="39692" cy="59531"/>
          </a:xfrm>
          <a:prstGeom prst="rect">
            <a:avLst/>
          </a:prstGeom>
        </p:spPr>
      </p:pic>
      <p:pic>
        <p:nvPicPr>
          <p:cNvPr id="41" name="Image 3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0591" y="8354219"/>
            <a:ext cx="39692" cy="59531"/>
          </a:xfrm>
          <a:prstGeom prst="rect">
            <a:avLst/>
          </a:prstGeom>
        </p:spPr>
      </p:pic>
      <p:pic>
        <p:nvPicPr>
          <p:cNvPr id="42" name="Image 31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25432" y="7498080"/>
            <a:ext cx="680502" cy="680422"/>
          </a:xfrm>
          <a:prstGeom prst="rect">
            <a:avLst/>
          </a:prstGeom>
        </p:spPr>
      </p:pic>
      <p:pic>
        <p:nvPicPr>
          <p:cNvPr id="43" name="Image 32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87055" y="7659688"/>
            <a:ext cx="357232" cy="357188"/>
          </a:xfrm>
          <a:prstGeom prst="rect">
            <a:avLst/>
          </a:prstGeom>
        </p:spPr>
      </p:pic>
      <p:pic>
        <p:nvPicPr>
          <p:cNvPr id="44" name="Image 33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45824" y="7739063"/>
            <a:ext cx="39692" cy="39688"/>
          </a:xfrm>
          <a:prstGeom prst="rect">
            <a:avLst/>
          </a:prstGeom>
        </p:spPr>
      </p:pic>
      <p:pic>
        <p:nvPicPr>
          <p:cNvPr id="45" name="Image 34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45824" y="7818438"/>
            <a:ext cx="39692" cy="39688"/>
          </a:xfrm>
          <a:prstGeom prst="rect">
            <a:avLst/>
          </a:prstGeom>
        </p:spPr>
      </p:pic>
      <p:pic>
        <p:nvPicPr>
          <p:cNvPr id="46" name="Image 35" descr="preencoded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45824" y="7897813"/>
            <a:ext cx="39692" cy="39688"/>
          </a:xfrm>
          <a:prstGeom prst="rect">
            <a:avLst/>
          </a:prstGeom>
        </p:spPr>
      </p:pic>
      <p:pic>
        <p:nvPicPr>
          <p:cNvPr id="47" name="Image 36" descr="preencoded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66440" y="7818438"/>
            <a:ext cx="39692" cy="39688"/>
          </a:xfrm>
          <a:prstGeom prst="rect">
            <a:avLst/>
          </a:prstGeom>
        </p:spPr>
      </p:pic>
      <p:pic>
        <p:nvPicPr>
          <p:cNvPr id="48" name="Image 37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45824" y="7818438"/>
            <a:ext cx="39692" cy="39688"/>
          </a:xfrm>
          <a:prstGeom prst="rect">
            <a:avLst/>
          </a:prstGeom>
        </p:spPr>
      </p:pic>
      <p:pic>
        <p:nvPicPr>
          <p:cNvPr id="49" name="Image 38" descr="preencoded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425209" y="7818438"/>
            <a:ext cx="39692" cy="39688"/>
          </a:xfrm>
          <a:prstGeom prst="rect">
            <a:avLst/>
          </a:prstGeom>
        </p:spPr>
      </p:pic>
      <p:pic>
        <p:nvPicPr>
          <p:cNvPr id="50" name="Image 39" descr="preencoded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722903" y="7500938"/>
            <a:ext cx="79385" cy="79375"/>
          </a:xfrm>
          <a:prstGeom prst="rect">
            <a:avLst/>
          </a:prstGeom>
        </p:spPr>
      </p:pic>
      <p:pic>
        <p:nvPicPr>
          <p:cNvPr id="51" name="Image 40" descr="preencoded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22903" y="8096250"/>
            <a:ext cx="79385" cy="79375"/>
          </a:xfrm>
          <a:prstGeom prst="rect">
            <a:avLst/>
          </a:prstGeom>
        </p:spPr>
      </p:pic>
      <p:pic>
        <p:nvPicPr>
          <p:cNvPr id="52" name="Image 41" descr="preencoded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29054" y="7500938"/>
            <a:ext cx="79385" cy="79375"/>
          </a:xfrm>
          <a:prstGeom prst="rect">
            <a:avLst/>
          </a:prstGeom>
        </p:spPr>
      </p:pic>
      <p:pic>
        <p:nvPicPr>
          <p:cNvPr id="53" name="Image 42" descr="preencoded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29054" y="8096250"/>
            <a:ext cx="79385" cy="79375"/>
          </a:xfrm>
          <a:prstGeom prst="rect">
            <a:avLst/>
          </a:prstGeom>
        </p:spPr>
      </p:pic>
      <p:pic>
        <p:nvPicPr>
          <p:cNvPr id="54" name="Image 43" descr="preencoded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3235054" y="7302500"/>
            <a:ext cx="1270159" cy="1270000"/>
          </a:xfrm>
          <a:prstGeom prst="rect">
            <a:avLst/>
          </a:prstGeom>
        </p:spPr>
      </p:pic>
      <p:pic>
        <p:nvPicPr>
          <p:cNvPr id="55" name="Image 44" descr="preencoded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339421" y="7443878"/>
            <a:ext cx="1061426" cy="1082134"/>
          </a:xfrm>
          <a:prstGeom prst="rect">
            <a:avLst/>
          </a:prstGeom>
        </p:spPr>
      </p:pic>
      <p:pic>
        <p:nvPicPr>
          <p:cNvPr id="56" name="Image 45" descr="preencoded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3365059" y="7457295"/>
            <a:ext cx="1035775" cy="1068716"/>
          </a:xfrm>
          <a:prstGeom prst="rect">
            <a:avLst/>
          </a:prstGeom>
        </p:spPr>
      </p:pic>
      <p:pic>
        <p:nvPicPr>
          <p:cNvPr id="57" name="Image 46" descr="preencoded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435278" y="7490907"/>
            <a:ext cx="869699" cy="939255"/>
          </a:xfrm>
          <a:prstGeom prst="rect">
            <a:avLst/>
          </a:prstGeom>
        </p:spPr>
      </p:pic>
      <p:pic>
        <p:nvPicPr>
          <p:cNvPr id="58" name="Image 47" descr="preencoded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3437672" y="7491802"/>
            <a:ext cx="867305" cy="938360"/>
          </a:xfrm>
          <a:prstGeom prst="rect">
            <a:avLst/>
          </a:prstGeom>
        </p:spPr>
      </p:pic>
      <p:pic>
        <p:nvPicPr>
          <p:cNvPr id="59" name="Image 48" descr="preencoded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4080665" y="8218337"/>
            <a:ext cx="221434" cy="209910"/>
          </a:xfrm>
          <a:prstGeom prst="rect">
            <a:avLst/>
          </a:prstGeom>
        </p:spPr>
      </p:pic>
      <p:pic>
        <p:nvPicPr>
          <p:cNvPr id="60" name="Image 49" descr="preencoded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3539582" y="7764247"/>
            <a:ext cx="636270" cy="23962"/>
          </a:xfrm>
          <a:prstGeom prst="rect">
            <a:avLst/>
          </a:prstGeom>
        </p:spPr>
      </p:pic>
      <p:pic>
        <p:nvPicPr>
          <p:cNvPr id="61" name="Image 50" descr="preencoded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3890104" y="7878150"/>
            <a:ext cx="153573" cy="23962"/>
          </a:xfrm>
          <a:prstGeom prst="rect">
            <a:avLst/>
          </a:prstGeom>
        </p:spPr>
      </p:pic>
      <p:pic>
        <p:nvPicPr>
          <p:cNvPr id="62" name="Image 51" descr="preencoded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3539582" y="7878150"/>
            <a:ext cx="282313" cy="23962"/>
          </a:xfrm>
          <a:prstGeom prst="rect">
            <a:avLst/>
          </a:prstGeom>
        </p:spPr>
      </p:pic>
      <p:pic>
        <p:nvPicPr>
          <p:cNvPr id="63" name="Image 52" descr="preencoded.png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3539582" y="7992053"/>
            <a:ext cx="636270" cy="23962"/>
          </a:xfrm>
          <a:prstGeom prst="rect">
            <a:avLst/>
          </a:prstGeom>
        </p:spPr>
      </p:pic>
      <p:pic>
        <p:nvPicPr>
          <p:cNvPr id="64" name="Image 53" descr="preencoded.png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3539582" y="8105944"/>
            <a:ext cx="636270" cy="23962"/>
          </a:xfrm>
          <a:prstGeom prst="rect">
            <a:avLst/>
          </a:prstGeom>
        </p:spPr>
      </p:pic>
      <p:pic>
        <p:nvPicPr>
          <p:cNvPr id="65" name="Image 54" descr="preencoded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3539582" y="8219846"/>
            <a:ext cx="382511" cy="23962"/>
          </a:xfrm>
          <a:prstGeom prst="rect">
            <a:avLst/>
          </a:prstGeom>
        </p:spPr>
      </p:pic>
      <p:pic>
        <p:nvPicPr>
          <p:cNvPr id="66" name="Image 55" descr="preencoded.png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3374685" y="7830398"/>
            <a:ext cx="23964" cy="228929"/>
          </a:xfrm>
          <a:prstGeom prst="rect">
            <a:avLst/>
          </a:prstGeom>
        </p:spPr>
      </p:pic>
      <p:pic>
        <p:nvPicPr>
          <p:cNvPr id="67" name="Image 56" descr="preencoded.png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3374685" y="7730688"/>
            <a:ext cx="23964" cy="46637"/>
          </a:xfrm>
          <a:prstGeom prst="rect">
            <a:avLst/>
          </a:prstGeom>
        </p:spPr>
      </p:pic>
      <p:pic>
        <p:nvPicPr>
          <p:cNvPr id="68" name="Image 57" descr="preencoded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3743341" y="7568289"/>
            <a:ext cx="77698" cy="77405"/>
          </a:xfrm>
          <a:prstGeom prst="rect">
            <a:avLst/>
          </a:prstGeom>
        </p:spPr>
      </p:pic>
      <p:pic>
        <p:nvPicPr>
          <p:cNvPr id="69" name="Image 58" descr="preencoded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3743279" y="7568257"/>
            <a:ext cx="68606" cy="72732"/>
          </a:xfrm>
          <a:prstGeom prst="rect">
            <a:avLst/>
          </a:prstGeom>
        </p:spPr>
      </p:pic>
      <p:pic>
        <p:nvPicPr>
          <p:cNvPr id="70" name="Image 59" descr="preencoded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3715854" y="7348988"/>
            <a:ext cx="140201" cy="276043"/>
          </a:xfrm>
          <a:prstGeom prst="rect">
            <a:avLst/>
          </a:prstGeom>
        </p:spPr>
      </p:pic>
      <p:pic>
        <p:nvPicPr>
          <p:cNvPr id="71" name="Image 60" descr="preencoded.png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913907" y="7568289"/>
            <a:ext cx="77698" cy="77405"/>
          </a:xfrm>
          <a:prstGeom prst="rect">
            <a:avLst/>
          </a:prstGeom>
        </p:spPr>
      </p:pic>
      <p:pic>
        <p:nvPicPr>
          <p:cNvPr id="72" name="Image 61" descr="preencoded.png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913845" y="7568257"/>
            <a:ext cx="68606" cy="72732"/>
          </a:xfrm>
          <a:prstGeom prst="rect">
            <a:avLst/>
          </a:prstGeom>
        </p:spPr>
      </p:pic>
      <p:pic>
        <p:nvPicPr>
          <p:cNvPr id="73" name="Image 62" descr="preencoded.png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3886420" y="7348988"/>
            <a:ext cx="140201" cy="276043"/>
          </a:xfrm>
          <a:prstGeom prst="rect">
            <a:avLst/>
          </a:prstGeom>
        </p:spPr>
      </p:pic>
      <p:pic>
        <p:nvPicPr>
          <p:cNvPr id="74" name="Image 63" descr="preencoded.png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084473" y="7568289"/>
            <a:ext cx="77698" cy="77405"/>
          </a:xfrm>
          <a:prstGeom prst="rect">
            <a:avLst/>
          </a:prstGeom>
        </p:spPr>
      </p:pic>
      <p:pic>
        <p:nvPicPr>
          <p:cNvPr id="75" name="Image 64" descr="preencoded.png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4084411" y="7568257"/>
            <a:ext cx="68606" cy="72732"/>
          </a:xfrm>
          <a:prstGeom prst="rect">
            <a:avLst/>
          </a:prstGeom>
        </p:spPr>
      </p:pic>
      <p:pic>
        <p:nvPicPr>
          <p:cNvPr id="76" name="Image 65" descr="preencoded.png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056986" y="7348988"/>
            <a:ext cx="140201" cy="276043"/>
          </a:xfrm>
          <a:prstGeom prst="rect">
            <a:avLst/>
          </a:prstGeom>
        </p:spPr>
      </p:pic>
      <p:pic>
        <p:nvPicPr>
          <p:cNvPr id="77" name="Image 66" descr="preencoded.png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572775" y="7568289"/>
            <a:ext cx="77698" cy="77405"/>
          </a:xfrm>
          <a:prstGeom prst="rect">
            <a:avLst/>
          </a:prstGeom>
        </p:spPr>
      </p:pic>
      <p:pic>
        <p:nvPicPr>
          <p:cNvPr id="78" name="Image 67" descr="preencoded.png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3572713" y="7568257"/>
            <a:ext cx="68606" cy="72732"/>
          </a:xfrm>
          <a:prstGeom prst="rect">
            <a:avLst/>
          </a:prstGeom>
        </p:spPr>
      </p:pic>
      <p:pic>
        <p:nvPicPr>
          <p:cNvPr id="79" name="Image 68" descr="preencoded.png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3545288" y="7348988"/>
            <a:ext cx="140201" cy="276043"/>
          </a:xfrm>
          <a:prstGeom prst="rect">
            <a:avLst/>
          </a:prstGeom>
        </p:spPr>
      </p:pic>
      <p:pic>
        <p:nvPicPr>
          <p:cNvPr id="80" name="Image 69" descr="preencoded.png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3480292" y="7715933"/>
            <a:ext cx="23964" cy="141976"/>
          </a:xfrm>
          <a:prstGeom prst="rect">
            <a:avLst/>
          </a:prstGeom>
        </p:spPr>
      </p:pic>
      <p:pic>
        <p:nvPicPr>
          <p:cNvPr id="81" name="Image 70" descr="preencoded.png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3480292" y="7637586"/>
            <a:ext cx="23964" cy="46637"/>
          </a:xfrm>
          <a:prstGeom prst="rect">
            <a:avLst/>
          </a:prstGeom>
        </p:spPr>
      </p:pic>
      <p:pic>
        <p:nvPicPr>
          <p:cNvPr id="82" name="Image 71" descr="preencoded.png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51206" y="9994900"/>
            <a:ext cx="1270159" cy="1270000"/>
          </a:xfrm>
          <a:prstGeom prst="rect">
            <a:avLst/>
          </a:prstGeom>
        </p:spPr>
      </p:pic>
      <p:pic>
        <p:nvPicPr>
          <p:cNvPr id="83" name="Image 72" descr="preencoded.png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76014" y="11076384"/>
            <a:ext cx="302655" cy="163711"/>
          </a:xfrm>
          <a:prstGeom prst="rect">
            <a:avLst/>
          </a:prstGeom>
        </p:spPr>
      </p:pic>
      <p:pic>
        <p:nvPicPr>
          <p:cNvPr id="84" name="Image 73" descr="preencoded.png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978669" y="10927556"/>
            <a:ext cx="302655" cy="312539"/>
          </a:xfrm>
          <a:prstGeom prst="rect">
            <a:avLst/>
          </a:prstGeom>
        </p:spPr>
      </p:pic>
      <p:pic>
        <p:nvPicPr>
          <p:cNvPr id="85" name="Image 74" descr="preencoded.png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281324" y="10778728"/>
            <a:ext cx="307617" cy="461367"/>
          </a:xfrm>
          <a:prstGeom prst="rect">
            <a:avLst/>
          </a:prstGeom>
        </p:spPr>
      </p:pic>
      <p:pic>
        <p:nvPicPr>
          <p:cNvPr id="86" name="Image 75" descr="preencoded.png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588941" y="10615017"/>
            <a:ext cx="307617" cy="625078"/>
          </a:xfrm>
          <a:prstGeom prst="rect">
            <a:avLst/>
          </a:prstGeom>
        </p:spPr>
      </p:pic>
      <p:pic>
        <p:nvPicPr>
          <p:cNvPr id="87" name="Image 76" descr="preencoded.png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286286" y="10019705"/>
            <a:ext cx="456463" cy="297656"/>
          </a:xfrm>
          <a:prstGeom prst="rect">
            <a:avLst/>
          </a:prstGeom>
        </p:spPr>
      </p:pic>
      <p:pic>
        <p:nvPicPr>
          <p:cNvPr id="88" name="Image 77" descr="preencoded.png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0703588" y="444500"/>
            <a:ext cx="2540318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6500"/>
            <a:ext cx="1270159" cy="889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9878" y="12551833"/>
            <a:ext cx="550402" cy="1058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9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2286286" y="1143000"/>
            <a:ext cx="8535467" cy="1143000"/>
          </a:xfrm>
          <a:prstGeom prst="rect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2150802" y="1238250"/>
            <a:ext cx="8806434" cy="1223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6400" dirty="0">
                <a:solidFill>
                  <a:srgbClr val="3B4446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Технологический стек</a:t>
            </a:r>
            <a:endParaRPr lang="en-US" sz="6400" dirty="0"/>
          </a:p>
        </p:txBody>
      </p:sp>
      <p:sp>
        <p:nvSpPr>
          <p:cNvPr id="6" name="Shape 3"/>
          <p:cNvSpPr/>
          <p:nvPr/>
        </p:nvSpPr>
        <p:spPr>
          <a:xfrm>
            <a:off x="1651206" y="1143000"/>
            <a:ext cx="127016" cy="1143000"/>
          </a:xfrm>
          <a:prstGeom prst="roundRect">
            <a:avLst>
              <a:gd name="adj" fmla="val 201575"/>
            </a:avLst>
          </a:prstGeom>
          <a:solidFill>
            <a:srgbClr val="99CD4E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1143143" y="3898900"/>
            <a:ext cx="22100762" cy="3810000"/>
          </a:xfrm>
          <a:prstGeom prst="rect">
            <a:avLst/>
          </a:prstGeom>
          <a:noFill/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43" y="3898900"/>
            <a:ext cx="3810476" cy="3810000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34" y="5168903"/>
            <a:ext cx="1270159" cy="126999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2675" y="5168895"/>
            <a:ext cx="1270159" cy="1270003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905" y="3898900"/>
            <a:ext cx="3810476" cy="38100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6667" y="3898900"/>
            <a:ext cx="3810476" cy="3810000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12976" y="4375150"/>
            <a:ext cx="1190774" cy="2619375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80060" y="4375150"/>
            <a:ext cx="1190774" cy="1666875"/>
          </a:xfrm>
          <a:prstGeom prst="rect">
            <a:avLst/>
          </a:prstGeom>
        </p:spPr>
      </p:pic>
      <p:pic>
        <p:nvPicPr>
          <p:cNvPr id="1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33429" y="3898900"/>
            <a:ext cx="3810476" cy="3810000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267795" y="8259233"/>
            <a:ext cx="5570077" cy="25569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Прототипирование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Командная работа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Интерактивность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Тестирование</a:t>
            </a:r>
            <a:endParaRPr lang="en-US" sz="4000" dirty="0"/>
          </a:p>
        </p:txBody>
      </p:sp>
      <p:sp>
        <p:nvSpPr>
          <p:cNvPr id="17" name="Text 6"/>
          <p:cNvSpPr/>
          <p:nvPr/>
        </p:nvSpPr>
        <p:spPr>
          <a:xfrm>
            <a:off x="6554019" y="8386233"/>
            <a:ext cx="5168156" cy="1857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Контроль версий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Командная работа</a:t>
            </a:r>
            <a:endParaRPr lang="en-US" sz="4000" dirty="0"/>
          </a:p>
        </p:txBody>
      </p:sp>
      <p:sp>
        <p:nvSpPr>
          <p:cNvPr id="18" name="Text 7"/>
          <p:cNvSpPr/>
          <p:nvPr/>
        </p:nvSpPr>
        <p:spPr>
          <a:xfrm>
            <a:off x="12665001" y="8259233"/>
            <a:ext cx="5368022" cy="25569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Командная работа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Планирование</a:t>
            </a:r>
            <a:endParaRPr lang="en-US" sz="4000" dirty="0"/>
          </a:p>
          <a:p>
            <a:pPr marL="685800" lvl="1" indent="-342900" algn="l">
              <a:buSzPct val="100000"/>
              <a:buChar char="•"/>
            </a:pP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Отслеживание прогресса</a:t>
            </a:r>
            <a:endParaRPr lang="en-US" sz="4000" dirty="0"/>
          </a:p>
        </p:txBody>
      </p:sp>
      <p:sp>
        <p:nvSpPr>
          <p:cNvPr id="19" name="Text 8"/>
          <p:cNvSpPr/>
          <p:nvPr/>
        </p:nvSpPr>
        <p:spPr>
          <a:xfrm>
            <a:off x="19264074" y="8259233"/>
            <a:ext cx="3979831" cy="1960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685800" lvl="1" indent="-342900" algn="l">
              <a:buSzPct val="100000"/>
              <a:buChar char="•"/>
            </a:pP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Активное</a:t>
            </a:r>
            <a:r>
              <a:rPr lang="ru-RU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сообщество</a:t>
            </a:r>
            <a:r>
              <a:rPr lang="en-US" sz="4000" dirty="0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 и </a:t>
            </a:r>
            <a:r>
              <a:rPr lang="en-US" sz="4000" dirty="0" err="1">
                <a:solidFill>
                  <a:srgbClr val="3B4446">
                    <a:alpha val="100000"/>
                  </a:srgbClr>
                </a:solidFill>
                <a:latin typeface="Roboto Regular" pitchFamily="34" charset="0"/>
                <a:ea typeface="Roboto Regular" pitchFamily="34" charset="-122"/>
                <a:cs typeface="Roboto Regular" pitchFamily="34" charset="-120"/>
              </a:rPr>
              <a:t>поддержка</a:t>
            </a:r>
            <a:endParaRPr lang="en-US" sz="4000" dirty="0"/>
          </a:p>
        </p:txBody>
      </p:sp>
      <p:sp>
        <p:nvSpPr>
          <p:cNvPr id="20" name="Text 9"/>
          <p:cNvSpPr/>
          <p:nvPr/>
        </p:nvSpPr>
        <p:spPr>
          <a:xfrm>
            <a:off x="13251990" y="2963333"/>
            <a:ext cx="397983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Trello</a:t>
            </a:r>
            <a:endParaRPr lang="en-US" sz="4000" dirty="0"/>
          </a:p>
        </p:txBody>
      </p:sp>
      <p:sp>
        <p:nvSpPr>
          <p:cNvPr id="21" name="Text 10"/>
          <p:cNvSpPr/>
          <p:nvPr/>
        </p:nvSpPr>
        <p:spPr>
          <a:xfrm>
            <a:off x="7155228" y="2963333"/>
            <a:ext cx="397983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GitHub</a:t>
            </a:r>
            <a:endParaRPr lang="en-US" sz="4000" dirty="0"/>
          </a:p>
        </p:txBody>
      </p:sp>
      <p:sp>
        <p:nvSpPr>
          <p:cNvPr id="22" name="Text 11"/>
          <p:cNvSpPr/>
          <p:nvPr/>
        </p:nvSpPr>
        <p:spPr>
          <a:xfrm>
            <a:off x="1058466" y="2963333"/>
            <a:ext cx="397983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Figma</a:t>
            </a:r>
            <a:endParaRPr lang="en-US" sz="4000" dirty="0"/>
          </a:p>
        </p:txBody>
      </p:sp>
      <p:sp>
        <p:nvSpPr>
          <p:cNvPr id="23" name="Text 12"/>
          <p:cNvSpPr/>
          <p:nvPr/>
        </p:nvSpPr>
        <p:spPr>
          <a:xfrm>
            <a:off x="19348752" y="2963333"/>
            <a:ext cx="3979831" cy="7662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000" dirty="0">
                <a:solidFill>
                  <a:srgbClr val="99CD4E">
                    <a:alpha val="100000"/>
                  </a:srgbClr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Kotlin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394</Words>
  <Application>Microsoft Office PowerPoint</Application>
  <PresentationFormat>Произвольный</PresentationFormat>
  <Paragraphs>192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 Light</vt:lpstr>
      <vt:lpstr>Roboto Medium</vt:lpstr>
      <vt:lpstr>Roboto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Misha Melnikov</cp:lastModifiedBy>
  <cp:revision>6</cp:revision>
  <dcterms:created xsi:type="dcterms:W3CDTF">2023-05-17T10:56:07Z</dcterms:created>
  <dcterms:modified xsi:type="dcterms:W3CDTF">2023-06-17T11:28:15Z</dcterms:modified>
</cp:coreProperties>
</file>