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3708" r:id="rId2"/>
  </p:sldMasterIdLst>
  <p:notesMasterIdLst>
    <p:notesMasterId r:id="rId20"/>
  </p:notesMasterIdLst>
  <p:sldIdLst>
    <p:sldId id="273" r:id="rId3"/>
    <p:sldId id="257" r:id="rId4"/>
    <p:sldId id="274" r:id="rId5"/>
    <p:sldId id="288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9" r:id="rId14"/>
    <p:sldId id="290" r:id="rId15"/>
    <p:sldId id="291" r:id="rId16"/>
    <p:sldId id="285" r:id="rId17"/>
    <p:sldId id="287" r:id="rId18"/>
    <p:sldId id="28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006"/>
  </p:normalViewPr>
  <p:slideViewPr>
    <p:cSldViewPr snapToGrid="0" snapToObjects="1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57470-FD3F-994C-BD46-2D13F23739AC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58BC8-2F1F-BE4B-83FA-71165AF1B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05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21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3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0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2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7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66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6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6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2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123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9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83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64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5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1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8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76D7-1995-4B72-BABC-5EB4AFEF015A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FB22-69CF-490E-BFF9-2AF8A13FA889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BE34-63EC-4F5C-942A-6B12EC93CA4E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40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AE8-75C2-2242-AFED-78495F10DB34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1FDC-EED4-304B-8B4D-FDCE45D49F11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1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4F3F-EC80-324E-B3D9-82639530254F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1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A93F-2939-E041-8C11-907132C4B220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48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2144-A576-3D4D-8985-ED50B8D19BE8}" type="datetime1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16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27-739B-A645-8F39-ACE61F92B391}" type="datetime1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9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A1E7F-B016-7743-8091-B03580650992}" type="datetime1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573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8024-C918-F948-8048-FE2CDDE192F5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4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97CB-7C82-4172-B262-A8855E025BBE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9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23ED-DA8C-D14C-8478-6795D9463B19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5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5EC0-2547-3641-AE6F-7DF230143C08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63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584B-29CF-264A-B068-992488826BD2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3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C5DE-E59F-46C9-A61B-F860832A7B2F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D871-AFA8-484E-A951-418D08EB6699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534B-FC02-440F-908C-C33359126DC9}" type="datetime1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BDA-072C-4B00-B09C-9CADB3326181}" type="datetime1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0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5ED7-1EF6-4D03-8308-3DD7B5FC03EB}" type="datetime1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3FB4-4F93-480D-983F-747517C2B4F1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8CEA-ED9A-46CB-8E68-EDAF3D6EA3FB}" type="datetime1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2000" r="-32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766BA-2B9F-480C-AE69-6218B3E15BCB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4562-BB08-2142-8017-9EEBEF468BE3}" type="datetime1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6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9264" y="2493034"/>
            <a:ext cx="6858000" cy="417087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Образовательная игра по химии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sz="6000" dirty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6000" dirty="0" smtClean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heMAZE</a:t>
            </a:r>
          </a:p>
          <a:p>
            <a:endParaRPr lang="en-US" sz="6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Команда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000" dirty="0" smtClean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EC31</a:t>
            </a: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Куратор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sz="2000" b="1" dirty="0">
                <a:solidFill>
                  <a:srgbClr val="044485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Филиппова М.Е. </a:t>
            </a:r>
            <a:endParaRPr lang="en-US" sz="2000" b="1" dirty="0">
              <a:solidFill>
                <a:srgbClr val="044485"/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  <a:p>
            <a:endParaRPr lang="ru-RU" sz="2400" dirty="0">
              <a:solidFill>
                <a:srgbClr val="044485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29264" y="3503773"/>
            <a:ext cx="6858000" cy="638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>
              <a:solidFill>
                <a:srgbClr val="0444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5041"/>
            <a:ext cx="9144000" cy="8633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Схема работы </a:t>
            </a:r>
            <a:r>
              <a:rPr lang="ru-RU" sz="3200" dirty="0" smtClean="0"/>
              <a:t>игры</a:t>
            </a:r>
            <a:endParaRPr lang="ru-RU" sz="3200" dirty="0"/>
          </a:p>
          <a:p>
            <a:pPr marL="0" indent="0" algn="ctr">
              <a:buNone/>
            </a:pPr>
            <a:endParaRPr lang="ru-RU" sz="3200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43189" y="3423532"/>
            <a:ext cx="1504424" cy="14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ru-RU" sz="3200" dirty="0" smtClean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ru-RU" sz="2800" dirty="0" smtClean="0"/>
              <a:t>Меню</a:t>
            </a:r>
            <a:endParaRPr lang="ru-RU" sz="2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47613" y="2547167"/>
            <a:ext cx="1504424" cy="14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ru-RU" sz="3200" dirty="0" smtClean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ru-RU" sz="2400" dirty="0" smtClean="0">
                <a:solidFill>
                  <a:srgbClr val="044485"/>
                </a:solidFill>
              </a:rPr>
              <a:t>Играть</a:t>
            </a:r>
            <a:endParaRPr lang="ru-RU" sz="2400" dirty="0">
              <a:solidFill>
                <a:srgbClr val="044485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47613" y="4141031"/>
            <a:ext cx="1504424" cy="14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ru-RU" sz="3200" dirty="0" smtClean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ru-RU" sz="2400" dirty="0" smtClean="0">
                <a:solidFill>
                  <a:srgbClr val="044485"/>
                </a:solidFill>
              </a:rPr>
              <a:t>Выход</a:t>
            </a:r>
            <a:endParaRPr lang="ru-RU" sz="2400" dirty="0">
              <a:solidFill>
                <a:srgbClr val="044485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5578" y="2593425"/>
            <a:ext cx="72035" cy="29433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278961" y="2549542"/>
            <a:ext cx="1504424" cy="277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ru-RU" sz="3200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r>
              <a:rPr lang="ru-RU" sz="2400" dirty="0" smtClean="0">
                <a:solidFill>
                  <a:srgbClr val="044485"/>
                </a:solidFill>
              </a:rPr>
              <a:t>1 уровень</a:t>
            </a:r>
          </a:p>
          <a:p>
            <a:pPr marL="0" indent="0">
              <a:buFont typeface="Arial"/>
              <a:buNone/>
            </a:pPr>
            <a:r>
              <a:rPr lang="ru-RU" sz="2400" dirty="0" smtClean="0">
                <a:solidFill>
                  <a:srgbClr val="044485"/>
                </a:solidFill>
              </a:rPr>
              <a:t>2 уровень</a:t>
            </a:r>
          </a:p>
          <a:p>
            <a:pPr marL="0" indent="0">
              <a:buFont typeface="Arial"/>
              <a:buNone/>
            </a:pPr>
            <a:r>
              <a:rPr lang="ru-RU" sz="2400" dirty="0" smtClean="0">
                <a:solidFill>
                  <a:srgbClr val="044485"/>
                </a:solidFill>
              </a:rPr>
              <a:t>Выход</a:t>
            </a:r>
            <a:endParaRPr lang="ru-RU" sz="2400" dirty="0">
              <a:solidFill>
                <a:srgbClr val="044485"/>
              </a:solidFill>
            </a:endParaRPr>
          </a:p>
        </p:txBody>
      </p:sp>
      <p:cxnSp>
        <p:nvCxnSpPr>
          <p:cNvPr id="13" name="Прямая со стрелкой 12"/>
          <p:cNvCxnSpPr>
            <a:stCxn id="6" idx="3"/>
          </p:cNvCxnSpPr>
          <p:nvPr/>
        </p:nvCxnSpPr>
        <p:spPr>
          <a:xfrm>
            <a:off x="4052037" y="3268149"/>
            <a:ext cx="1002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564499" y="4141031"/>
            <a:ext cx="13888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953352" y="4141031"/>
            <a:ext cx="0" cy="1681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863103" y="5822829"/>
            <a:ext cx="6090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863103" y="4623758"/>
            <a:ext cx="0" cy="1199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7" y="1411804"/>
            <a:ext cx="7886700" cy="10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Главное </a:t>
            </a:r>
            <a:r>
              <a:rPr lang="ru-RU" sz="3200" dirty="0"/>
              <a:t>меню</a:t>
            </a: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" y="2123427"/>
            <a:ext cx="7498080" cy="4225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7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7" y="1411804"/>
            <a:ext cx="7886700" cy="10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Меню выбора уровня</a:t>
            </a:r>
            <a:endParaRPr lang="ru-RU" sz="3200" dirty="0"/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5" y="2117986"/>
            <a:ext cx="7502144" cy="42312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12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7" y="1411804"/>
            <a:ext cx="7886700" cy="10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Игровой процесс</a:t>
            </a: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6" y="2107935"/>
            <a:ext cx="7502143" cy="4241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8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7" y="1411804"/>
            <a:ext cx="7886700" cy="10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Игровой процесс</a:t>
            </a: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6" y="2087812"/>
            <a:ext cx="7551686" cy="42614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50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9351" y="1411803"/>
            <a:ext cx="6040095" cy="5774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Полученные </a:t>
            </a:r>
            <a:r>
              <a:rPr lang="ru-RU" sz="3200" dirty="0" smtClean="0"/>
              <a:t>результаты</a:t>
            </a:r>
            <a:endParaRPr lang="en-US" sz="3200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rgbClr val="044485"/>
                </a:solidFill>
              </a:rPr>
              <a:t>Получилось</a:t>
            </a:r>
          </a:p>
          <a:p>
            <a:pPr marL="0" indent="0">
              <a:buNone/>
            </a:pPr>
            <a:endParaRPr lang="ru-RU" sz="2500" dirty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rgbClr val="044485"/>
                </a:solidFill>
              </a:rPr>
              <a:t>                  </a:t>
            </a:r>
            <a:endParaRPr lang="ru-RU" sz="2500" dirty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sz="2500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rgbClr val="044485"/>
                </a:solidFill>
              </a:rPr>
              <a:t>Развитие</a:t>
            </a: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200" name="Picture 8" descr="Тик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30" y="2837325"/>
            <a:ext cx="418622" cy="4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Лестница Бесплатные Ико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30" y="4643941"/>
            <a:ext cx="418622" cy="4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Видео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6" y="1411804"/>
            <a:ext cx="8530513" cy="10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Демонстрационное видео работы приложения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Видео 17-06-2022 15_08_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014" y="2036618"/>
            <a:ext cx="7643265" cy="43126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15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46" y="1357864"/>
            <a:ext cx="8636650" cy="53019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044485"/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3577" y="2090422"/>
            <a:ext cx="7807962" cy="4252823"/>
          </a:xfrm>
        </p:spPr>
        <p:txBody>
          <a:bodyPr>
            <a:normAutofit/>
          </a:bodyPr>
          <a:lstStyle/>
          <a:p>
            <a:pPr marL="0" lvl="0" indent="0" defTabSz="514350">
              <a:spcBef>
                <a:spcPts val="563"/>
              </a:spcBef>
              <a:buNone/>
            </a:pPr>
            <a:endParaRPr lang="ru-RU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514350">
              <a:spcBef>
                <a:spcPts val="563"/>
              </a:spcBef>
              <a:buNone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Образовательная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игра по химии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514350">
              <a:spcBef>
                <a:spcPts val="563"/>
              </a:spcBef>
              <a:buNone/>
            </a:pPr>
            <a:r>
              <a:rPr lang="ru-RU" sz="3900" dirty="0" smtClean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3900" dirty="0" err="1" smtClean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heMAZE</a:t>
            </a:r>
            <a:endParaRPr lang="ru-RU" sz="3900" dirty="0" smtClean="0">
              <a:solidFill>
                <a:srgbClr val="0444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514350">
              <a:spcBef>
                <a:spcPts val="563"/>
              </a:spcBef>
              <a:buNone/>
            </a:pPr>
            <a:endParaRPr lang="ru-RU" sz="5600" dirty="0" smtClean="0">
              <a:solidFill>
                <a:srgbClr val="0444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514350">
              <a:spcBef>
                <a:spcPts val="563"/>
              </a:spcBef>
              <a:buNone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Команда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defTabSz="514350">
              <a:spcBef>
                <a:spcPts val="563"/>
              </a:spcBef>
              <a:buNone/>
            </a:pPr>
            <a:r>
              <a:rPr lang="en-US" sz="2800" dirty="0" smtClean="0">
                <a:solidFill>
                  <a:srgbClr val="044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EC31</a:t>
            </a:r>
            <a:endParaRPr lang="ru-RU" sz="2800" dirty="0" smtClean="0">
              <a:solidFill>
                <a:srgbClr val="0444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514350">
              <a:spcBef>
                <a:spcPts val="563"/>
              </a:spcBef>
              <a:buNone/>
            </a:pPr>
            <a:endParaRPr lang="ru-RU" sz="2800" dirty="0" smtClean="0">
              <a:solidFill>
                <a:srgbClr val="0444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ru-RU" sz="2500" dirty="0" smtClean="0">
                <a:solidFill>
                  <a:prstClr val="black"/>
                </a:solidFill>
              </a:rPr>
              <a:t>Хисматуллин </a:t>
            </a:r>
            <a:r>
              <a:rPr lang="ru-RU" sz="2500" dirty="0">
                <a:solidFill>
                  <a:prstClr val="black"/>
                </a:solidFill>
              </a:rPr>
              <a:t>Вадим  </a:t>
            </a:r>
            <a:endParaRPr lang="en-US" sz="25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46" y="4488874"/>
            <a:ext cx="1773628" cy="17736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84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Команда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1997" y="1727929"/>
            <a:ext cx="5783231" cy="36087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500" dirty="0" smtClean="0"/>
              <a:t>Хисматуллин Вадим  </a:t>
            </a:r>
          </a:p>
          <a:p>
            <a:pPr marL="0" indent="0" algn="ctr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                        тимлид </a:t>
            </a: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                        2</a:t>
            </a:r>
            <a:r>
              <a:rPr lang="en-US" dirty="0" smtClean="0">
                <a:solidFill>
                  <a:srgbClr val="044485"/>
                </a:solidFill>
              </a:rPr>
              <a:t>D</a:t>
            </a:r>
            <a:r>
              <a:rPr lang="ru-RU" dirty="0" smtClean="0">
                <a:solidFill>
                  <a:srgbClr val="044485"/>
                </a:solidFill>
              </a:rPr>
              <a:t> дизайнер</a:t>
            </a: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                        аналитик</a:t>
            </a: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                        программист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44485"/>
                </a:solidFill>
              </a:rPr>
              <a:t> </a:t>
            </a: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https://sun9-78.userapi.com/s/v1/if2/BBmcodrx_IO5E7vfx3LcdPBBuWu5OrAzviwmhAs7uI-Kp05zTxu-r4SRTjOqjxwHhcgVmvBrG3MWnmvVX0GUEbsE.jpg?size=709x945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13" y="1874578"/>
            <a:ext cx="2747282" cy="366175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89849" y="2078966"/>
            <a:ext cx="5020574" cy="914399"/>
          </a:xfrm>
          <a:prstGeom prst="roundRect">
            <a:avLst/>
          </a:prstGeom>
          <a:noFill/>
          <a:ln w="38100">
            <a:solidFill>
              <a:srgbClr val="04448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Идея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Лампочка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68" y="4146613"/>
            <a:ext cx="974485" cy="9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едупреждающий знак Бесплатные Ико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40" y="1814226"/>
            <a:ext cx="978161" cy="9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889849" y="4442603"/>
            <a:ext cx="5020574" cy="859767"/>
          </a:xfrm>
          <a:prstGeom prst="roundRect">
            <a:avLst/>
          </a:prstGeom>
          <a:noFill/>
          <a:ln w="38100">
            <a:solidFill>
              <a:srgbClr val="04448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8897" y="1564204"/>
            <a:ext cx="5142949" cy="37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r>
              <a:rPr lang="ru-RU" dirty="0" smtClean="0">
                <a:solidFill>
                  <a:srgbClr val="044485"/>
                </a:solidFill>
              </a:rPr>
              <a:t>Тяжелые в понимании темы по химии</a:t>
            </a: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endParaRPr lang="ru-RU" dirty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r>
              <a:rPr lang="ru-RU" dirty="0" smtClean="0">
                <a:solidFill>
                  <a:srgbClr val="044485"/>
                </a:solidFill>
              </a:rPr>
              <a:t>       Интересная, обучающая игра</a:t>
            </a: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9895" y="2713909"/>
            <a:ext cx="167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Проблема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78917" y="5121098"/>
            <a:ext cx="143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Цель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665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89849" y="2078966"/>
            <a:ext cx="5020574" cy="914399"/>
          </a:xfrm>
          <a:prstGeom prst="roundRect">
            <a:avLst/>
          </a:prstGeom>
          <a:noFill/>
          <a:ln w="38100">
            <a:solidFill>
              <a:srgbClr val="04448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Целевая аудитория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9849" y="4442603"/>
            <a:ext cx="5020574" cy="859767"/>
          </a:xfrm>
          <a:prstGeom prst="roundRect">
            <a:avLst/>
          </a:prstGeom>
          <a:noFill/>
          <a:ln w="38100">
            <a:solidFill>
              <a:srgbClr val="04448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8897" y="1564204"/>
            <a:ext cx="5142949" cy="37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44485"/>
                </a:solidFill>
              </a:rPr>
              <a:t> Подростки в возрасте от 14 до 18 </a:t>
            </a:r>
            <a:r>
              <a:rPr lang="ru-RU" dirty="0" smtClean="0">
                <a:solidFill>
                  <a:srgbClr val="044485"/>
                </a:solidFill>
              </a:rPr>
              <a:t>лет</a:t>
            </a:r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endParaRPr lang="ru-RU" dirty="0">
              <a:solidFill>
                <a:srgbClr val="044485"/>
              </a:solidFill>
            </a:endParaRPr>
          </a:p>
          <a:p>
            <a:pPr marL="0" indent="0" algn="ctr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       </a:t>
            </a:r>
            <a:r>
              <a:rPr lang="ru-RU" dirty="0">
                <a:solidFill>
                  <a:srgbClr val="044485"/>
                </a:solidFill>
              </a:rPr>
              <a:t> Учителя и репетиторы </a:t>
            </a: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Font typeface="Arial"/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pic>
        <p:nvPicPr>
          <p:cNvPr id="11" name="Picture 2" descr="Аудитория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39" y="2005595"/>
            <a:ext cx="1061140" cy="10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обучение бесплатно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39" y="4341916"/>
            <a:ext cx="1061140" cy="10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Анализ конкурентов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970" y="1465924"/>
            <a:ext cx="7893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/>
              <a:t>                              Конкуренты</a:t>
            </a:r>
            <a:r>
              <a:rPr lang="en-US" sz="3000" b="1" dirty="0"/>
              <a:t>:</a:t>
            </a:r>
            <a:endParaRPr lang="ru-RU" sz="3000" b="1" dirty="0"/>
          </a:p>
          <a:p>
            <a:pPr algn="ctr"/>
            <a:endParaRPr lang="en-US" sz="2500" b="1" dirty="0">
              <a:solidFill>
                <a:srgbClr val="044485"/>
              </a:solidFill>
            </a:endParaRPr>
          </a:p>
          <a:p>
            <a:r>
              <a:rPr lang="ru-RU" sz="2500" dirty="0" smtClean="0">
                <a:solidFill>
                  <a:srgbClr val="044485"/>
                </a:solidFill>
              </a:rPr>
              <a:t>                     </a:t>
            </a:r>
            <a:endParaRPr lang="en-US" sz="2500" dirty="0">
              <a:solidFill>
                <a:srgbClr val="044485"/>
              </a:solidFill>
            </a:endParaRPr>
          </a:p>
        </p:txBody>
      </p:sp>
      <p:pic>
        <p:nvPicPr>
          <p:cNvPr id="4100" name="Picture 4" descr="Соревнование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26" y="1309814"/>
            <a:ext cx="971734" cy="97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31319"/>
              </p:ext>
            </p:extLst>
          </p:nvPr>
        </p:nvGraphicFramePr>
        <p:xfrm>
          <a:off x="1476555" y="2477972"/>
          <a:ext cx="6096000" cy="333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780">
                  <a:extLst>
                    <a:ext uri="{9D8B030D-6E8A-4147-A177-3AD203B41FA5}">
                      <a16:colId xmlns:a16="http://schemas.microsoft.com/office/drawing/2014/main" val="3699250898"/>
                    </a:ext>
                  </a:extLst>
                </a:gridCol>
                <a:gridCol w="1432220">
                  <a:extLst>
                    <a:ext uri="{9D8B030D-6E8A-4147-A177-3AD203B41FA5}">
                      <a16:colId xmlns:a16="http://schemas.microsoft.com/office/drawing/2014/main" val="2878275978"/>
                    </a:ext>
                  </a:extLst>
                </a:gridCol>
                <a:gridCol w="1669211">
                  <a:extLst>
                    <a:ext uri="{9D8B030D-6E8A-4147-A177-3AD203B41FA5}">
                      <a16:colId xmlns:a16="http://schemas.microsoft.com/office/drawing/2014/main" val="3773591272"/>
                    </a:ext>
                  </a:extLst>
                </a:gridCol>
                <a:gridCol w="1378789">
                  <a:extLst>
                    <a:ext uri="{9D8B030D-6E8A-4147-A177-3AD203B41FA5}">
                      <a16:colId xmlns:a16="http://schemas.microsoft.com/office/drawing/2014/main" val="2448430961"/>
                    </a:ext>
                  </a:extLst>
                </a:gridCol>
              </a:tblGrid>
              <a:tr h="83442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Наличие</a:t>
                      </a:r>
                      <a:r>
                        <a:rPr lang="ru-RU" sz="1400" baseline="0" dirty="0" smtClean="0"/>
                        <a:t> Геймплея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Получение знаний по химии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Наличие сюжета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777546"/>
                  </a:ext>
                </a:extLst>
              </a:tr>
              <a:tr h="8344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The Elements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4671"/>
                  </a:ext>
                </a:extLst>
              </a:tr>
              <a:tr h="8344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Molecules 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712810"/>
                  </a:ext>
                </a:extLst>
              </a:tr>
              <a:tr h="8344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heMAZE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6327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7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Цель проекта и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989" y="1692762"/>
            <a:ext cx="5962458" cy="44578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44485"/>
                </a:solidFill>
              </a:rPr>
              <a:t>Создать</a:t>
            </a:r>
            <a:r>
              <a:rPr lang="en-US" dirty="0" smtClean="0">
                <a:solidFill>
                  <a:srgbClr val="044485"/>
                </a:solidFill>
              </a:rPr>
              <a:t> </a:t>
            </a:r>
            <a:r>
              <a:rPr lang="ru-RU" dirty="0" smtClean="0">
                <a:solidFill>
                  <a:srgbClr val="044485"/>
                </a:solidFill>
              </a:rPr>
              <a:t>образовательную игру по химии</a:t>
            </a:r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  <a:p>
            <a:r>
              <a:rPr lang="ru-RU" dirty="0" smtClean="0">
                <a:solidFill>
                  <a:srgbClr val="044485"/>
                </a:solidFill>
              </a:rPr>
              <a:t>Изучение </a:t>
            </a:r>
            <a:r>
              <a:rPr lang="en-US" dirty="0" smtClean="0">
                <a:solidFill>
                  <a:srgbClr val="044485"/>
                </a:solidFill>
              </a:rPr>
              <a:t>Unity</a:t>
            </a:r>
            <a:endParaRPr lang="en-US" dirty="0">
              <a:solidFill>
                <a:srgbClr val="044485"/>
              </a:solidFill>
            </a:endParaRPr>
          </a:p>
          <a:p>
            <a:r>
              <a:rPr lang="ru-RU" dirty="0" smtClean="0">
                <a:solidFill>
                  <a:srgbClr val="044485"/>
                </a:solidFill>
              </a:rPr>
              <a:t>Создание2</a:t>
            </a:r>
            <a:r>
              <a:rPr lang="en-US" dirty="0" smtClean="0">
                <a:solidFill>
                  <a:srgbClr val="044485"/>
                </a:solidFill>
              </a:rPr>
              <a:t>D </a:t>
            </a:r>
            <a:r>
              <a:rPr lang="ru-RU" dirty="0">
                <a:solidFill>
                  <a:srgbClr val="044485"/>
                </a:solidFill>
              </a:rPr>
              <a:t>моделей</a:t>
            </a:r>
          </a:p>
          <a:p>
            <a:r>
              <a:rPr lang="ru-RU" dirty="0" smtClean="0">
                <a:solidFill>
                  <a:srgbClr val="044485"/>
                </a:solidFill>
              </a:rPr>
              <a:t>Написание кода</a:t>
            </a:r>
          </a:p>
          <a:p>
            <a:r>
              <a:rPr lang="ru-RU" dirty="0">
                <a:solidFill>
                  <a:srgbClr val="044485"/>
                </a:solidFill>
              </a:rPr>
              <a:t>Тестирование</a:t>
            </a:r>
          </a:p>
          <a:p>
            <a:r>
              <a:rPr lang="ru-RU" dirty="0">
                <a:solidFill>
                  <a:srgbClr val="044485"/>
                </a:solidFill>
              </a:rPr>
              <a:t>Подготовка </a:t>
            </a:r>
            <a:r>
              <a:rPr lang="ru-RU" dirty="0" smtClean="0">
                <a:solidFill>
                  <a:srgbClr val="044485"/>
                </a:solidFill>
              </a:rPr>
              <a:t>презентации</a:t>
            </a:r>
            <a:endParaRPr lang="ru-RU" dirty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Цель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26" y="1692762"/>
            <a:ext cx="943454" cy="9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нтрольный список Бесплатно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74" y="3921698"/>
            <a:ext cx="1012758" cy="10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Предлагаемое решение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46" y="1411803"/>
            <a:ext cx="8530514" cy="51787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000" dirty="0" smtClean="0"/>
          </a:p>
          <a:p>
            <a:pPr marL="0" indent="0" algn="ctr">
              <a:buNone/>
            </a:pPr>
            <a:endParaRPr lang="ru-RU" sz="5000" dirty="0"/>
          </a:p>
          <a:p>
            <a:pPr marL="0" indent="0" algn="ctr">
              <a:buNone/>
            </a:pPr>
            <a:endParaRPr lang="ru-RU" sz="5000" dirty="0" smtClean="0"/>
          </a:p>
          <a:p>
            <a:pPr marL="0" indent="0" algn="ctr">
              <a:buNone/>
            </a:pPr>
            <a:r>
              <a:rPr lang="ru-RU" sz="5000" dirty="0" smtClean="0"/>
              <a:t>С</a:t>
            </a:r>
            <a:r>
              <a:rPr lang="en-US" sz="5000" dirty="0" err="1" smtClean="0"/>
              <a:t>heMAZE</a:t>
            </a:r>
            <a:endParaRPr lang="ru-RU" dirty="0" smtClean="0">
              <a:solidFill>
                <a:srgbClr val="044485"/>
              </a:solidFill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srgbClr val="044485"/>
                </a:solidFill>
              </a:rPr>
              <a:t>Компьютерная </a:t>
            </a:r>
            <a:r>
              <a:rPr lang="ru-RU" sz="2500" dirty="0">
                <a:solidFill>
                  <a:srgbClr val="044485"/>
                </a:solidFill>
              </a:rPr>
              <a:t>игра c прохождением </a:t>
            </a:r>
            <a:r>
              <a:rPr lang="ru-RU" sz="2500" dirty="0" smtClean="0">
                <a:solidFill>
                  <a:srgbClr val="044485"/>
                </a:solidFill>
              </a:rPr>
              <a:t>2D </a:t>
            </a:r>
            <a:r>
              <a:rPr lang="ru-RU" sz="2500" dirty="0">
                <a:solidFill>
                  <a:srgbClr val="044485"/>
                </a:solidFill>
              </a:rPr>
              <a:t>лабиринта, </a:t>
            </a:r>
            <a:r>
              <a:rPr lang="ru-RU" sz="2500" dirty="0" smtClean="0">
                <a:solidFill>
                  <a:srgbClr val="044485"/>
                </a:solidFill>
              </a:rPr>
              <a:t>обучающая химии.</a:t>
            </a:r>
            <a:endParaRPr lang="ru-RU" sz="2500" dirty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50" name="Picture 6" descr="Лабиринт Бесплатны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963" y="2089272"/>
            <a:ext cx="1366079" cy="136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Требования к продукту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4845" y="1411803"/>
            <a:ext cx="6074602" cy="480784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044485"/>
              </a:solidFill>
            </a:endParaRPr>
          </a:p>
          <a:p>
            <a:r>
              <a:rPr lang="ru-RU" sz="2800" dirty="0" smtClean="0">
                <a:solidFill>
                  <a:srgbClr val="044485"/>
                </a:solidFill>
              </a:rPr>
              <a:t>Возможность </a:t>
            </a:r>
            <a:r>
              <a:rPr lang="ru-RU" sz="2800" dirty="0">
                <a:solidFill>
                  <a:srgbClr val="044485"/>
                </a:solidFill>
              </a:rPr>
              <a:t>передвигаться по </a:t>
            </a:r>
            <a:r>
              <a:rPr lang="ru-RU" sz="2800" dirty="0" smtClean="0">
                <a:solidFill>
                  <a:srgbClr val="044485"/>
                </a:solidFill>
              </a:rPr>
              <a:t>карте</a:t>
            </a:r>
            <a:endParaRPr lang="en-US" sz="2800" dirty="0" smtClean="0">
              <a:solidFill>
                <a:srgbClr val="044485"/>
              </a:solidFill>
            </a:endParaRPr>
          </a:p>
          <a:p>
            <a:r>
              <a:rPr lang="ru-RU" sz="2800" dirty="0" smtClean="0">
                <a:solidFill>
                  <a:srgbClr val="044485"/>
                </a:solidFill>
              </a:rPr>
              <a:t>Наличие сюжета</a:t>
            </a:r>
            <a:endParaRPr lang="en-US" sz="2800" dirty="0" smtClean="0">
              <a:solidFill>
                <a:srgbClr val="044485"/>
              </a:solidFill>
            </a:endParaRPr>
          </a:p>
          <a:p>
            <a:r>
              <a:rPr lang="ru-RU" sz="2800" dirty="0" smtClean="0">
                <a:solidFill>
                  <a:srgbClr val="044485"/>
                </a:solidFill>
              </a:rPr>
              <a:t>Присутствие разговоров </a:t>
            </a:r>
            <a:r>
              <a:rPr lang="ru-RU" sz="2800" dirty="0">
                <a:solidFill>
                  <a:srgbClr val="044485"/>
                </a:solidFill>
              </a:rPr>
              <a:t>с </a:t>
            </a:r>
            <a:r>
              <a:rPr lang="en-US" sz="2800" dirty="0">
                <a:solidFill>
                  <a:srgbClr val="044485"/>
                </a:solidFill>
              </a:rPr>
              <a:t>NPC</a:t>
            </a:r>
            <a:endParaRPr lang="ru-RU" sz="2800" dirty="0">
              <a:solidFill>
                <a:srgbClr val="044485"/>
              </a:solidFill>
            </a:endParaRPr>
          </a:p>
          <a:p>
            <a:r>
              <a:rPr lang="ru-RU" sz="2800" dirty="0" smtClean="0">
                <a:solidFill>
                  <a:srgbClr val="044485"/>
                </a:solidFill>
              </a:rPr>
              <a:t>Демонстрация </a:t>
            </a:r>
            <a:r>
              <a:rPr lang="ru-RU" sz="2800" dirty="0">
                <a:solidFill>
                  <a:srgbClr val="044485"/>
                </a:solidFill>
              </a:rPr>
              <a:t>химических уравнений</a:t>
            </a:r>
          </a:p>
          <a:p>
            <a:r>
              <a:rPr lang="ru-RU" sz="2800" dirty="0">
                <a:solidFill>
                  <a:srgbClr val="044485"/>
                </a:solidFill>
              </a:rPr>
              <a:t>Возможность взаимодействия с объектами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170" name="Picture 2" descr="Фай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1" y="188625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984075" y="1526875"/>
            <a:ext cx="3847382" cy="4710023"/>
          </a:xfrm>
          <a:prstGeom prst="round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17FCB64-DC45-4AD5-92EE-B5F7A3993732}"/>
              </a:ext>
            </a:extLst>
          </p:cNvPr>
          <p:cNvSpPr/>
          <p:nvPr/>
        </p:nvSpPr>
        <p:spPr>
          <a:xfrm>
            <a:off x="2222289" y="4758884"/>
            <a:ext cx="1176585" cy="1174673"/>
          </a:xfrm>
          <a:prstGeom prst="ellipse">
            <a:avLst/>
          </a:prstGeom>
          <a:solidFill>
            <a:srgbClr val="04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17FCB64-DC45-4AD5-92EE-B5F7A3993732}"/>
              </a:ext>
            </a:extLst>
          </p:cNvPr>
          <p:cNvSpPr/>
          <p:nvPr/>
        </p:nvSpPr>
        <p:spPr>
          <a:xfrm>
            <a:off x="2222289" y="3286470"/>
            <a:ext cx="1176585" cy="1174673"/>
          </a:xfrm>
          <a:prstGeom prst="ellipse">
            <a:avLst/>
          </a:prstGeom>
          <a:solidFill>
            <a:srgbClr val="04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17FCB64-DC45-4AD5-92EE-B5F7A3993732}"/>
              </a:ext>
            </a:extLst>
          </p:cNvPr>
          <p:cNvSpPr/>
          <p:nvPr/>
        </p:nvSpPr>
        <p:spPr>
          <a:xfrm>
            <a:off x="2222289" y="1813183"/>
            <a:ext cx="1176585" cy="1174673"/>
          </a:xfrm>
          <a:prstGeom prst="ellipse">
            <a:avLst/>
          </a:prstGeom>
          <a:solidFill>
            <a:srgbClr val="04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238191"/>
            <a:ext cx="7134420" cy="53019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44485"/>
                </a:solidFill>
              </a:rPr>
              <a:t>Технологический стек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3645" y="1813183"/>
            <a:ext cx="4071668" cy="39710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2500" dirty="0" smtClean="0">
              <a:solidFill>
                <a:srgbClr val="044485"/>
              </a:solidFill>
            </a:endParaRPr>
          </a:p>
          <a:p>
            <a:pPr marL="0" indent="0">
              <a:buNone/>
            </a:pPr>
            <a:r>
              <a:rPr lang="en-US" sz="3200" dirty="0" smtClean="0"/>
              <a:t>Unity</a:t>
            </a:r>
            <a:endParaRPr lang="ru-RU" sz="3200" dirty="0" smtClean="0"/>
          </a:p>
          <a:p>
            <a:pPr marL="0" indent="0">
              <a:buNone/>
            </a:pPr>
            <a:endParaRPr lang="ru-RU" sz="2500" dirty="0" smtClean="0"/>
          </a:p>
          <a:p>
            <a:pPr marL="0" indent="0">
              <a:buNone/>
            </a:pPr>
            <a:endParaRPr lang="ru-RU" sz="2500" dirty="0" smtClean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3200" dirty="0"/>
              <a:t>Aseprite</a:t>
            </a:r>
            <a:endParaRPr lang="ru-RU" sz="3200" dirty="0"/>
          </a:p>
          <a:p>
            <a:pPr marL="0" indent="0">
              <a:buNone/>
            </a:pPr>
            <a:endParaRPr lang="ru-RU" sz="2500" dirty="0" smtClean="0"/>
          </a:p>
          <a:p>
            <a:pPr marL="0" indent="0">
              <a:buNone/>
            </a:pPr>
            <a:endParaRPr lang="ru-RU" sz="2500" dirty="0"/>
          </a:p>
          <a:p>
            <a:pPr marL="0" indent="0">
              <a:buNone/>
            </a:pPr>
            <a:endParaRPr lang="ru-RU" sz="2500" dirty="0" smtClean="0"/>
          </a:p>
          <a:p>
            <a:pPr marL="0" indent="0">
              <a:buNone/>
            </a:pPr>
            <a:r>
              <a:rPr lang="ru-RU" sz="3200" dirty="0" smtClean="0"/>
              <a:t>Язык С</a:t>
            </a:r>
            <a:r>
              <a:rPr lang="en-US" sz="3200" dirty="0" smtClean="0"/>
              <a:t>#</a:t>
            </a:r>
            <a:endParaRPr lang="ru-RU" sz="3200" dirty="0" smtClean="0"/>
          </a:p>
          <a:p>
            <a:pPr marL="0" indent="0" algn="ctr">
              <a:buNone/>
            </a:pPr>
            <a:endParaRPr lang="en-US" sz="2500" dirty="0" smtClean="0">
              <a:solidFill>
                <a:srgbClr val="0444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5860" y="6349224"/>
            <a:ext cx="2057400" cy="365125"/>
          </a:xfrm>
        </p:spPr>
        <p:txBody>
          <a:bodyPr/>
          <a:lstStyle/>
          <a:p>
            <a:fld id="{C0A91B08-7AC1-6D4A-B34A-188C37328BB5}" type="slidenum">
              <a:rPr lang="ru-RU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fld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23" y="3484093"/>
            <a:ext cx="813894" cy="8138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6711A2-8FC2-49CB-BEF6-EB0D4B302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58" y="1918972"/>
            <a:ext cx="986758" cy="102966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0B563-FB3B-4B3D-AFEC-F9F88C39733B}"/>
              </a:ext>
            </a:extLst>
          </p:cNvPr>
          <p:cNvSpPr/>
          <p:nvPr/>
        </p:nvSpPr>
        <p:spPr>
          <a:xfrm>
            <a:off x="2245955" y="4795524"/>
            <a:ext cx="1421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Biotif" panose="02000800000000000000" pitchFamily="2" charset="0"/>
                <a:ea typeface="Roboto" pitchFamily="2" charset="0"/>
                <a:cs typeface="Segoe UI Semibold" panose="020B0702040204020203" pitchFamily="34" charset="0"/>
              </a:rPr>
              <a:t>C#</a:t>
            </a:r>
            <a:endParaRPr lang="en-US" sz="6000" dirty="0">
              <a:solidFill>
                <a:schemeClr val="bg1"/>
              </a:solidFill>
              <a:latin typeface="Biotif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2820</TotalTime>
  <Words>239</Words>
  <Application>Microsoft Office PowerPoint</Application>
  <PresentationFormat>Экран (4:3)</PresentationFormat>
  <Paragraphs>170</Paragraphs>
  <Slides>17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Biotif</vt:lpstr>
      <vt:lpstr>Calibri</vt:lpstr>
      <vt:lpstr>Calibri Light</vt:lpstr>
      <vt:lpstr>Roboto</vt:lpstr>
      <vt:lpstr>Segoe UI Light</vt:lpstr>
      <vt:lpstr>Segoe UI Semibold</vt:lpstr>
      <vt:lpstr>Тема Office</vt:lpstr>
      <vt:lpstr>1_Тема Office</vt:lpstr>
      <vt:lpstr>Презентация PowerPoint</vt:lpstr>
      <vt:lpstr>Команда</vt:lpstr>
      <vt:lpstr>Идея проекта</vt:lpstr>
      <vt:lpstr>Целевая аудитория</vt:lpstr>
      <vt:lpstr>Анализ конкурентов</vt:lpstr>
      <vt:lpstr>Цель проекта и задачи</vt:lpstr>
      <vt:lpstr>Предлагаемое решение</vt:lpstr>
      <vt:lpstr>Требования к продукту</vt:lpstr>
      <vt:lpstr>Технологический стек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Заключение</vt:lpstr>
      <vt:lpstr>Видео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Рецензент</dc:creator>
  <cp:lastModifiedBy>Nilon</cp:lastModifiedBy>
  <cp:revision>73</cp:revision>
  <dcterms:created xsi:type="dcterms:W3CDTF">2017-10-21T13:35:42Z</dcterms:created>
  <dcterms:modified xsi:type="dcterms:W3CDTF">2022-06-17T12:12:55Z</dcterms:modified>
</cp:coreProperties>
</file>