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B5D12-D709-4304-8C16-4C14E542A89C}" v="3" dt="2022-06-09T17:26:19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урахин Демид Сергеевич" userId="4614892d-1128-4cc9-82e0-915879bb283a" providerId="ADAL" clId="{907B5D12-D709-4304-8C16-4C14E542A89C}"/>
    <pc:docChg chg="undo custSel addSld modSld">
      <pc:chgData name="Мурахин Демид Сергеевич" userId="4614892d-1128-4cc9-82e0-915879bb283a" providerId="ADAL" clId="{907B5D12-D709-4304-8C16-4C14E542A89C}" dt="2022-06-09T17:29:42.020" v="111" actId="1076"/>
      <pc:docMkLst>
        <pc:docMk/>
      </pc:docMkLst>
      <pc:sldChg chg="modSp mod">
        <pc:chgData name="Мурахин Демид Сергеевич" userId="4614892d-1128-4cc9-82e0-915879bb283a" providerId="ADAL" clId="{907B5D12-D709-4304-8C16-4C14E542A89C}" dt="2022-06-09T17:25:24.745" v="29" actId="20577"/>
        <pc:sldMkLst>
          <pc:docMk/>
          <pc:sldMk cId="3734002853" sldId="259"/>
        </pc:sldMkLst>
        <pc:spChg chg="mod">
          <ac:chgData name="Мурахин Демид Сергеевич" userId="4614892d-1128-4cc9-82e0-915879bb283a" providerId="ADAL" clId="{907B5D12-D709-4304-8C16-4C14E542A89C}" dt="2022-06-09T17:25:24.745" v="29" actId="20577"/>
          <ac:spMkLst>
            <pc:docMk/>
            <pc:sldMk cId="3734002853" sldId="259"/>
            <ac:spMk id="2" creationId="{0AC936AA-75A7-8272-0F2E-46808311D8C6}"/>
          </ac:spMkLst>
        </pc:spChg>
      </pc:sldChg>
      <pc:sldChg chg="modSp mod">
        <pc:chgData name="Мурахин Демид Сергеевич" userId="4614892d-1128-4cc9-82e0-915879bb283a" providerId="ADAL" clId="{907B5D12-D709-4304-8C16-4C14E542A89C}" dt="2022-06-09T17:26:17.763" v="63" actId="1076"/>
        <pc:sldMkLst>
          <pc:docMk/>
          <pc:sldMk cId="3772918258" sldId="264"/>
        </pc:sldMkLst>
        <pc:spChg chg="mod">
          <ac:chgData name="Мурахин Демид Сергеевич" userId="4614892d-1128-4cc9-82e0-915879bb283a" providerId="ADAL" clId="{907B5D12-D709-4304-8C16-4C14E542A89C}" dt="2022-06-09T17:26:17.763" v="63" actId="1076"/>
          <ac:spMkLst>
            <pc:docMk/>
            <pc:sldMk cId="3772918258" sldId="264"/>
            <ac:spMk id="3" creationId="{60374549-929A-0B39-512D-C2B887A495E7}"/>
          </ac:spMkLst>
        </pc:spChg>
      </pc:sldChg>
      <pc:sldChg chg="addSp delSp modSp add mod setBg">
        <pc:chgData name="Мурахин Демид Сергеевич" userId="4614892d-1128-4cc9-82e0-915879bb283a" providerId="ADAL" clId="{907B5D12-D709-4304-8C16-4C14E542A89C}" dt="2022-06-09T17:29:42.020" v="111" actId="1076"/>
        <pc:sldMkLst>
          <pc:docMk/>
          <pc:sldMk cId="4228688744" sldId="266"/>
        </pc:sldMkLst>
        <pc:spChg chg="mod">
          <ac:chgData name="Мурахин Демид Сергеевич" userId="4614892d-1128-4cc9-82e0-915879bb283a" providerId="ADAL" clId="{907B5D12-D709-4304-8C16-4C14E542A89C}" dt="2022-06-09T17:26:13.365" v="62" actId="26606"/>
          <ac:spMkLst>
            <pc:docMk/>
            <pc:sldMk cId="4228688744" sldId="266"/>
            <ac:spMk id="2" creationId="{213F5A2F-A3D2-7620-A7BB-AF697D1F56C2}"/>
          </ac:spMkLst>
        </pc:spChg>
        <pc:spChg chg="mod">
          <ac:chgData name="Мурахин Демид Сергеевич" userId="4614892d-1128-4cc9-82e0-915879bb283a" providerId="ADAL" clId="{907B5D12-D709-4304-8C16-4C14E542A89C}" dt="2022-06-09T17:29:33.834" v="109"/>
          <ac:spMkLst>
            <pc:docMk/>
            <pc:sldMk cId="4228688744" sldId="266"/>
            <ac:spMk id="3" creationId="{60374549-929A-0B39-512D-C2B887A495E7}"/>
          </ac:spMkLst>
        </pc:spChg>
        <pc:spChg chg="mod">
          <ac:chgData name="Мурахин Демид Сергеевич" userId="4614892d-1128-4cc9-82e0-915879bb283a" providerId="ADAL" clId="{907B5D12-D709-4304-8C16-4C14E542A89C}" dt="2022-06-09T17:26:13.365" v="62" actId="26606"/>
          <ac:spMkLst>
            <pc:docMk/>
            <pc:sldMk cId="4228688744" sldId="266"/>
            <ac:spMk id="4" creationId="{48E25B97-03C7-48A4-B20D-009766B1F8A4}"/>
          </ac:spMkLst>
        </pc:spChg>
        <pc:spChg chg="add mod">
          <ac:chgData name="Мурахин Демид Сергеевич" userId="4614892d-1128-4cc9-82e0-915879bb283a" providerId="ADAL" clId="{907B5D12-D709-4304-8C16-4C14E542A89C}" dt="2022-06-09T17:28:41.027" v="106" actId="5793"/>
          <ac:spMkLst>
            <pc:docMk/>
            <pc:sldMk cId="4228688744" sldId="266"/>
            <ac:spMk id="10" creationId="{CC41F575-C323-4ED1-A068-BDE75D09B36A}"/>
          </ac:spMkLst>
        </pc:spChg>
        <pc:spChg chg="add del">
          <ac:chgData name="Мурахин Демид Сергеевич" userId="4614892d-1128-4cc9-82e0-915879bb283a" providerId="ADAL" clId="{907B5D12-D709-4304-8C16-4C14E542A89C}" dt="2022-06-09T17:26:13.365" v="62" actId="26606"/>
          <ac:spMkLst>
            <pc:docMk/>
            <pc:sldMk cId="4228688744" sldId="266"/>
            <ac:spMk id="13" creationId="{352BEC0E-22F8-46D0-9632-375DB541B06C}"/>
          </ac:spMkLst>
        </pc:spChg>
        <pc:spChg chg="add del">
          <ac:chgData name="Мурахин Демид Сергеевич" userId="4614892d-1128-4cc9-82e0-915879bb283a" providerId="ADAL" clId="{907B5D12-D709-4304-8C16-4C14E542A89C}" dt="2022-06-09T17:26:13.365" v="62" actId="26606"/>
          <ac:spMkLst>
            <pc:docMk/>
            <pc:sldMk cId="4228688744" sldId="266"/>
            <ac:spMk id="15" creationId="{3FCFB1DE-0B7E-48CC-BA90-B2AB0889F9D6}"/>
          </ac:spMkLst>
        </pc:spChg>
        <pc:picChg chg="del">
          <ac:chgData name="Мурахин Демид Сергеевич" userId="4614892d-1128-4cc9-82e0-915879bb283a" providerId="ADAL" clId="{907B5D12-D709-4304-8C16-4C14E542A89C}" dt="2022-06-09T17:25:45.813" v="55" actId="478"/>
          <ac:picMkLst>
            <pc:docMk/>
            <pc:sldMk cId="4228688744" sldId="266"/>
            <ac:picMk id="6" creationId="{4683165C-6AFE-386B-3413-4DC30541DCAA}"/>
          </ac:picMkLst>
        </pc:picChg>
        <pc:picChg chg="add mod">
          <ac:chgData name="Мурахин Демид Сергеевич" userId="4614892d-1128-4cc9-82e0-915879bb283a" providerId="ADAL" clId="{907B5D12-D709-4304-8C16-4C14E542A89C}" dt="2022-06-09T17:29:39.425" v="110" actId="1076"/>
          <ac:picMkLst>
            <pc:docMk/>
            <pc:sldMk cId="4228688744" sldId="266"/>
            <ac:picMk id="7" creationId="{31638189-3504-443E-95FA-BC93937B78A1}"/>
          </ac:picMkLst>
        </pc:picChg>
        <pc:picChg chg="add del mod">
          <ac:chgData name="Мурахин Демид Сергеевич" userId="4614892d-1128-4cc9-82e0-915879bb283a" providerId="ADAL" clId="{907B5D12-D709-4304-8C16-4C14E542A89C}" dt="2022-06-09T17:27:39.718" v="66" actId="478"/>
          <ac:picMkLst>
            <pc:docMk/>
            <pc:sldMk cId="4228688744" sldId="266"/>
            <ac:picMk id="8" creationId="{03ED6984-DE0B-424E-B528-B5AE1E9E1183}"/>
          </ac:picMkLst>
        </pc:picChg>
        <pc:picChg chg="add mod">
          <ac:chgData name="Мурахин Демид Сергеевич" userId="4614892d-1128-4cc9-82e0-915879bb283a" providerId="ADAL" clId="{907B5D12-D709-4304-8C16-4C14E542A89C}" dt="2022-06-09T17:29:42.020" v="111" actId="1076"/>
          <ac:picMkLst>
            <pc:docMk/>
            <pc:sldMk cId="4228688744" sldId="266"/>
            <ac:picMk id="9" creationId="{092FE48C-C084-4D26-B5D0-A0B28EC593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52E02-B235-438A-9F41-A5721B282F1C}" type="datetimeFigureOut">
              <a:rPr lang="en-US" smtClean="0"/>
              <a:t>09-Jun-22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BB410-497C-4216-9104-C6B9D103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7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1D04E-359A-460A-A01D-19443AC9623E}" type="datetime1">
              <a:rPr lang="en-US" smtClean="0"/>
              <a:t>09-Jun-22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42D0-10C1-461C-83DD-178C05B2F0DD}" type="datetime1">
              <a:rPr lang="en-US" smtClean="0"/>
              <a:t>09-Jun-22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7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8BB6C-511F-463B-BB17-3C2975DBA80B}" type="datetime1">
              <a:rPr lang="en-US" smtClean="0"/>
              <a:t>09-Jun-22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1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78EB-8BC5-4B67-829D-6990424FEE01}" type="datetime1">
              <a:rPr lang="en-US" smtClean="0"/>
              <a:t>09-Jun-22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1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4529-77AA-480B-8234-B07797E6075A}" type="datetime1">
              <a:rPr lang="en-US" smtClean="0"/>
              <a:t>09-Jun-22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0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2B3A-D426-4ED7-B6F3-30E8EBC1B99E}" type="datetime1">
              <a:rPr lang="en-US" smtClean="0"/>
              <a:t>09-Jun-22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4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FC69-2C86-4D96-8164-46BC9A2A5C0C}" type="datetime1">
              <a:rPr lang="en-US" smtClean="0"/>
              <a:t>09-Jun-22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3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FCA7-92BF-4C35-8649-E1BD4F19651C}" type="datetime1">
              <a:rPr lang="en-US" smtClean="0"/>
              <a:t>09-Jun-22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1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2835-4CC5-49AF-B0F7-C8D42B2A17D4}" type="datetime1">
              <a:rPr lang="en-US" smtClean="0"/>
              <a:t>09-Jun-22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34CA-4197-49C2-A8D3-CC0B5562C601}" type="datetime1">
              <a:rPr lang="en-US" smtClean="0"/>
              <a:t>09-Jun-22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5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1470-A3FF-4E77-ACA7-94CFD4734F7F}" type="datetime1">
              <a:rPr lang="en-US" smtClean="0"/>
              <a:t>09-Jun-22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5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09E4-44D4-48A0-9E61-FED5C61FD280}" type="datetime1">
              <a:rPr lang="en-US" smtClean="0"/>
              <a:t>09-Jun-22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82BD6-713B-1B72-301E-4099E06B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Справочник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по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игре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Factorio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CE9659"/>
          </a:solidFill>
          <a:ln w="38100" cap="rnd">
            <a:solidFill>
              <a:srgbClr val="CE965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FA8084-79B9-8091-F858-0089B5ACA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Команда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Мурахин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Демид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Сергеевич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тимлид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дизайнер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Добрынина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Ксения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Михайловна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аналитик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Занков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Никита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Евгеньевич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500" dirty="0" err="1">
                <a:latin typeface="Cambria" panose="02040503050406030204" pitchFamily="18" charset="0"/>
                <a:ea typeface="Cambria" panose="02040503050406030204" pitchFamily="18" charset="0"/>
              </a:rPr>
              <a:t>разработчик</a:t>
            </a:r>
            <a:endParaRPr lang="en-US" sz="1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 descr="Изображение выглядит как текст, цепь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23A66FF9-A045-FA74-6FC3-98750BA07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0"/>
            <a:ext cx="12192000" cy="45598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2CBA2-F7AE-4D4D-AE3C-48C609F7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b="1" smtClean="0"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4618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267A7-FDAD-6EDC-2F05-86FD15C0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375" y="640080"/>
            <a:ext cx="4441089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800" dirty="0" err="1"/>
              <a:t>Спасибо</a:t>
            </a:r>
            <a:r>
              <a:rPr lang="en-US" sz="6800" dirty="0"/>
              <a:t> </a:t>
            </a:r>
            <a:r>
              <a:rPr lang="en-US" sz="6800" dirty="0" err="1"/>
              <a:t>за</a:t>
            </a:r>
            <a:r>
              <a:rPr lang="en-US" sz="6800" dirty="0"/>
              <a:t> </a:t>
            </a:r>
            <a:r>
              <a:rPr lang="en-US" sz="6800" dirty="0" err="1"/>
              <a:t>внимание</a:t>
            </a:r>
            <a:r>
              <a:rPr lang="en-US" sz="6800" dirty="0"/>
              <a:t>!</a:t>
            </a:r>
          </a:p>
        </p:txBody>
      </p:sp>
      <p:pic>
        <p:nvPicPr>
          <p:cNvPr id="7" name="Рисунок 6" descr="Изображение выглядит как внутренний, кухонная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BFE1DAF-9042-718D-C969-313F0129E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r="-3" b="-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2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E9659"/>
          </a:solidFill>
          <a:ln w="38100" cap="rnd">
            <a:solidFill>
              <a:srgbClr val="CE965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67740-911C-4552-8F6D-40FF49B5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9E78D-D0EF-8726-22BA-E35FFEA7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Описание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4A7942-9512-4505-0C82-974163FF5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907684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Продукт проекта – справочник, который призван помочь игрокам разобраться в игровом процессе.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6E167-A85B-2091-40C2-C642F4835D49}"/>
              </a:ext>
            </a:extLst>
          </p:cNvPr>
          <p:cNvSpPr txBox="1"/>
          <p:nvPr/>
        </p:nvSpPr>
        <p:spPr>
          <a:xfrm>
            <a:off x="623456" y="2917396"/>
            <a:ext cx="60973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Первое знакомство с игрой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Игровой интерфейс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Полезные советы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Предложения по обустройству открытого мира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Игровые механики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Эффективное использование ресурсов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65D91-B21B-2D24-54AA-047F7B5CF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72" y="2979255"/>
            <a:ext cx="4203322" cy="32926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16F37-8D9E-4724-9362-2831B032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2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9E78D-D0EF-8726-22BA-E35FFEA7E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Целевая аудитория, её боли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4A7942-9512-4505-0C82-974163FF5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7510"/>
            <a:ext cx="10515600" cy="3983834"/>
          </a:xfrm>
        </p:spPr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Новые игроки – освоение и адаптация к новой игре, сложности в освоении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Игроки, частично разобравшиеся в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Factorio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поиск ответов на появляющиеся вопросы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Продвинутые игроки – поиск интересных и эффективных советов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C87C7-8501-3ABA-B305-DFB426AB0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83" y="5662914"/>
            <a:ext cx="4153609" cy="6934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8661E-F21A-4645-A3D0-1AF95039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936AA-75A7-8272-0F2E-46808311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Использованные ресурсы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08CCB-963D-F5BF-E70C-D98780EEA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wiki.factorio.com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– официальная вики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Factorio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0659EB-41BD-B649-1CC9-716B5A675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Большое русскоязычное руководство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Factorio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Объект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03B2A6-E52F-36E2-ADA7-43496ABAC5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235528"/>
            <a:ext cx="5157787" cy="264595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05F60C5-6514-1A73-D971-F9A67CC8C2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68208"/>
            <a:ext cx="5183188" cy="27805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5F651-5249-438A-9C7F-FF200183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0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83ECB-096C-4C23-9C43-A3B1951E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6600" dirty="0">
                <a:latin typeface="Cambria" panose="02040503050406030204" pitchFamily="18" charset="0"/>
                <a:ea typeface="Cambria" panose="02040503050406030204" pitchFamily="18" charset="0"/>
              </a:rPr>
              <a:t>Решение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E9659"/>
          </a:solidFill>
          <a:ln w="38100" cap="rnd">
            <a:solidFill>
              <a:srgbClr val="CE965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BEECB-2FB3-59C1-10F2-32E4B0C0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600" dirty="0">
                <a:latin typeface="Cambria" panose="02040503050406030204" pitchFamily="18" charset="0"/>
                <a:ea typeface="Cambria" panose="02040503050406030204" pitchFamily="18" charset="0"/>
              </a:rPr>
              <a:t>Справочник по игре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Factorio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2600" dirty="0">
                <a:latin typeface="Cambria" panose="02040503050406030204" pitchFamily="18" charset="0"/>
                <a:ea typeface="Cambria" panose="02040503050406030204" pitchFamily="18" charset="0"/>
              </a:rPr>
              <a:t>решение, которое подойдет для нашей целевой аудитории и удовлетворит потребностям игроков, помогая в процессе игры.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 descr="Изображение выглядит как текст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E8DCDB09-3A1E-ACC3-8C62-D26D6639D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59" y="0"/>
            <a:ext cx="688238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9B1BC-B6CB-4DE1-B813-88C87BBF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46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83ECB-096C-4C23-9C43-A3B1951E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Наш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MVP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BEECB-2FB3-59C1-10F2-32E4B0C0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576"/>
            <a:ext cx="10515600" cy="425196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айт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, содержащий информацию по игре </a:t>
            </a:r>
            <a:r>
              <a:rPr lang="ru-RU" dirty="0" err="1">
                <a:latin typeface="Cambria" panose="02040503050406030204" pitchFamily="18" charset="0"/>
                <a:ea typeface="Cambria" panose="02040503050406030204" pitchFamily="18" charset="0"/>
              </a:rPr>
              <a:t>Factorio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Функции:</a:t>
            </a:r>
          </a:p>
          <a:p>
            <a:pPr lvl="1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Рабочий интерфейс</a:t>
            </a:r>
          </a:p>
          <a:p>
            <a:pPr lvl="1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Структурированные по разделам данные</a:t>
            </a:r>
          </a:p>
          <a:p>
            <a:pPr lvl="1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Возможность поиска необходимой информации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694CBA-30BB-839C-3EC6-9FF93C85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05" y="5662914"/>
            <a:ext cx="4153609" cy="6934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B1C8-9F44-4EA1-80F7-585797B4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83ECB-096C-4C23-9C43-A3B1951E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Демонстрация проекта. Что уже готово?</a:t>
            </a:r>
          </a:p>
        </p:txBody>
      </p:sp>
      <p:pic>
        <p:nvPicPr>
          <p:cNvPr id="8" name="Content Placeholder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5CC125C-669A-459E-A7E1-EFE6A5A89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8" y="1975738"/>
            <a:ext cx="4866011" cy="2275874"/>
          </a:xfr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42B1DF-0C2B-4247-AA9C-5936CA52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84" y="1974165"/>
            <a:ext cx="4866012" cy="2275874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D75EC-322B-4E0F-A0F3-895954026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84" y="4419602"/>
            <a:ext cx="4866012" cy="2275874"/>
          </a:xfrm>
          <a:prstGeom prst="rect">
            <a:avLst/>
          </a:prstGeom>
        </p:spPr>
      </p:pic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C307805-DA7C-4CC1-9268-2902D2A08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8" y="4419602"/>
            <a:ext cx="4866011" cy="2275874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31DEB82-CF8E-4B14-A788-4F0FDB58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7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C72B30-7A47-4255-97AD-5806DF11D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725" y="3359319"/>
            <a:ext cx="1776477" cy="17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0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F5A2F-A3D2-7620-A7BB-AF697D1F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Перспективы дальнейшего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74549-929A-0B39-512D-C2B887A4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539"/>
            <a:ext cx="10515600" cy="4251960"/>
          </a:xfrm>
        </p:spPr>
        <p:txBody>
          <a:bodyPr/>
          <a:lstStyle/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Добавление советов по игре, 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описаний игровых механик </a:t>
            </a:r>
          </a:p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и других полезных фич.</a:t>
            </a:r>
          </a:p>
        </p:txBody>
      </p:sp>
      <p:pic>
        <p:nvPicPr>
          <p:cNvPr id="6" name="Рисунок 5" descr="Изображение выглядит как текст, парковка&#10;&#10;Автоматически созданное описание">
            <a:extLst>
              <a:ext uri="{FF2B5EF4-FFF2-40B4-BE49-F238E27FC236}">
                <a16:creationId xmlns:a16="http://schemas.microsoft.com/office/drawing/2014/main" id="{4683165C-6AFE-386B-3413-4DC30541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95" y="2548646"/>
            <a:ext cx="3346315" cy="33463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25B97-03C7-48A4-B20D-009766B1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F5A2F-A3D2-7620-A7BB-AF697D1F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Сайт и карточка проекта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74549-929A-0B39-512D-C2B887A49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https://demidmurachin.wixsite.com/factorio--guide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https://project.ai-info.ru/teams/brothers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25B97-03C7-48A4-B20D-009766B1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31638189-3504-443E-95FA-BC93937B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909" y="1953620"/>
            <a:ext cx="1776477" cy="1781439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CC41F575-C323-4ED1-A068-BDE75D09B36A}"/>
              </a:ext>
            </a:extLst>
          </p:cNvPr>
          <p:cNvSpPr txBox="1">
            <a:spLocks/>
          </p:cNvSpPr>
          <p:nvPr/>
        </p:nvSpPr>
        <p:spPr>
          <a:xfrm>
            <a:off x="838200" y="1897539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2FE48C-C084-4D26-B5D0-A0B28EC59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39" y="4372952"/>
            <a:ext cx="1776547" cy="17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8874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41242D"/>
      </a:dk2>
      <a:lt2>
        <a:srgbClr val="E2E5E8"/>
      </a:lt2>
      <a:accent1>
        <a:srgbClr val="CE9659"/>
      </a:accent1>
      <a:accent2>
        <a:srgbClr val="D27267"/>
      </a:accent2>
      <a:accent3>
        <a:srgbClr val="DA829E"/>
      </a:accent3>
      <a:accent4>
        <a:srgbClr val="D267B5"/>
      </a:accent4>
      <a:accent5>
        <a:srgbClr val="CD82DA"/>
      </a:accent5>
      <a:accent6>
        <a:srgbClr val="9667D2"/>
      </a:accent6>
      <a:hlink>
        <a:srgbClr val="6184AA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4E92C9F89C584B90ED42E6CD8BA01E" ma:contentTypeVersion="10" ma:contentTypeDescription="Create a new document." ma:contentTypeScope="" ma:versionID="7816d5146807aec697e4271fb70fe101">
  <xsd:schema xmlns:xsd="http://www.w3.org/2001/XMLSchema" xmlns:xs="http://www.w3.org/2001/XMLSchema" xmlns:p="http://schemas.microsoft.com/office/2006/metadata/properties" xmlns:ns2="d1dcedbe-a94b-4d13-8890-1770bbe94079" targetNamespace="http://schemas.microsoft.com/office/2006/metadata/properties" ma:root="true" ma:fieldsID="66452fd649ac6f2fb47a8683389bb902" ns2:_="">
    <xsd:import namespace="d1dcedbe-a94b-4d13-8890-1770bbe94079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cedbe-a94b-4d13-8890-1770bbe94079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d1dcedbe-a94b-4d13-8890-1770bbe94079" xsi:nil="true"/>
  </documentManagement>
</p:properties>
</file>

<file path=customXml/itemProps1.xml><?xml version="1.0" encoding="utf-8"?>
<ds:datastoreItem xmlns:ds="http://schemas.openxmlformats.org/officeDocument/2006/customXml" ds:itemID="{61B8FD25-ADC0-433D-B9E3-CBC7B10B763F}"/>
</file>

<file path=customXml/itemProps2.xml><?xml version="1.0" encoding="utf-8"?>
<ds:datastoreItem xmlns:ds="http://schemas.openxmlformats.org/officeDocument/2006/customXml" ds:itemID="{D4FBF60F-0A4E-4DF1-BD50-63B13F096B77}"/>
</file>

<file path=customXml/itemProps3.xml><?xml version="1.0" encoding="utf-8"?>
<ds:datastoreItem xmlns:ds="http://schemas.openxmlformats.org/officeDocument/2006/customXml" ds:itemID="{E6827B96-9A8B-4F57-8294-26259B38E36A}"/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1428</TotalTime>
  <Words>218</Words>
  <Application>Microsoft Office PowerPoint</Application>
  <PresentationFormat>Широкоэкранный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The Hand Bold</vt:lpstr>
      <vt:lpstr>The Serif Hand Black</vt:lpstr>
      <vt:lpstr>SketchyVTI</vt:lpstr>
      <vt:lpstr>Справочник по игре Factorio</vt:lpstr>
      <vt:lpstr>Описание</vt:lpstr>
      <vt:lpstr>Целевая аудитория, её боли</vt:lpstr>
      <vt:lpstr>Использованные ресурсы</vt:lpstr>
      <vt:lpstr>Решение</vt:lpstr>
      <vt:lpstr>Наш MVP</vt:lpstr>
      <vt:lpstr>Демонстрация проекта. Что уже готово?</vt:lpstr>
      <vt:lpstr>Перспективы дальнейшего развития</vt:lpstr>
      <vt:lpstr>Сайт и карточка проекта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Руководство новичка по игре Factorio</dc:title>
  <dc:creator>Ксения</dc:creator>
  <cp:lastModifiedBy>Мурахин Демид Сергеевич</cp:lastModifiedBy>
  <cp:revision>12</cp:revision>
  <dcterms:created xsi:type="dcterms:W3CDTF">2022-05-03T15:28:23Z</dcterms:created>
  <dcterms:modified xsi:type="dcterms:W3CDTF">2022-06-09T17:29:42Z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0x010100554E92C9F89C584B90ED42E6CD8BA01E</vt:lpwstr>
  </property>
</Properties>
</file>