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2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70" r:id="rId3"/>
    <p:sldId id="264" r:id="rId4"/>
    <p:sldId id="258" r:id="rId5"/>
    <p:sldId id="263" r:id="rId6"/>
    <p:sldId id="271" r:id="rId7"/>
    <p:sldId id="269" r:id="rId8"/>
    <p:sldId id="265" r:id="rId9"/>
    <p:sldId id="272" r:id="rId10"/>
    <p:sldId id="273" r:id="rId11"/>
    <p:sldId id="26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la Petrov" initials="DP" lastIdx="2" clrIdx="0">
    <p:extLst>
      <p:ext uri="{19B8F6BF-5375-455C-9EA6-DF929625EA0E}">
        <p15:presenceInfo xmlns:p15="http://schemas.microsoft.com/office/powerpoint/2012/main" userId="75aa932603e9bc0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231025-9CC5-4A67-960F-292D55660FAE}" v="305" dt="2022-06-17T12:21:50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la Petrov" userId="75aa932603e9bc09" providerId="LiveId" clId="{8C88E1DA-E234-45C5-9844-07D3B5D4D8A1}"/>
    <pc:docChg chg="modSld">
      <pc:chgData name="Danila Petrov" userId="75aa932603e9bc09" providerId="LiveId" clId="{8C88E1DA-E234-45C5-9844-07D3B5D4D8A1}" dt="2022-06-17T13:36:32.433" v="46" actId="403"/>
      <pc:docMkLst>
        <pc:docMk/>
      </pc:docMkLst>
      <pc:sldChg chg="modSp mod">
        <pc:chgData name="Danila Petrov" userId="75aa932603e9bc09" providerId="LiveId" clId="{8C88E1DA-E234-45C5-9844-07D3B5D4D8A1}" dt="2022-06-17T13:36:32.433" v="46" actId="403"/>
        <pc:sldMkLst>
          <pc:docMk/>
          <pc:sldMk cId="1159366069" sldId="261"/>
        </pc:sldMkLst>
        <pc:spChg chg="mod">
          <ac:chgData name="Danila Petrov" userId="75aa932603e9bc09" providerId="LiveId" clId="{8C88E1DA-E234-45C5-9844-07D3B5D4D8A1}" dt="2022-06-17T13:36:32.433" v="46" actId="403"/>
          <ac:spMkLst>
            <pc:docMk/>
            <pc:sldMk cId="1159366069" sldId="261"/>
            <ac:spMk id="3" creationId="{FF120AAE-188E-4A8D-8C60-ED30136C4298}"/>
          </ac:spMkLst>
        </pc:spChg>
      </pc:sldChg>
      <pc:sldChg chg="modSp mod">
        <pc:chgData name="Danila Petrov" userId="75aa932603e9bc09" providerId="LiveId" clId="{8C88E1DA-E234-45C5-9844-07D3B5D4D8A1}" dt="2022-06-17T13:36:01.664" v="44" actId="20577"/>
        <pc:sldMkLst>
          <pc:docMk/>
          <pc:sldMk cId="875983103" sldId="273"/>
        </pc:sldMkLst>
        <pc:spChg chg="mod">
          <ac:chgData name="Danila Petrov" userId="75aa932603e9bc09" providerId="LiveId" clId="{8C88E1DA-E234-45C5-9844-07D3B5D4D8A1}" dt="2022-06-17T13:36:01.664" v="44" actId="20577"/>
          <ac:spMkLst>
            <pc:docMk/>
            <pc:sldMk cId="875983103" sldId="273"/>
            <ac:spMk id="3" creationId="{56EC82C6-3A79-4F25-B428-824C9041DC5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Пользователи </a:t>
            </a:r>
            <a:endParaRPr lang="en-US" dirty="0"/>
          </a:p>
          <a:p>
            <a:pPr>
              <a:defRPr/>
            </a:pPr>
            <a:r>
              <a:rPr lang="en-US" dirty="0" err="1"/>
              <a:t>Factorio</a:t>
            </a:r>
            <a:endParaRPr lang="en-US" dirty="0"/>
          </a:p>
        </c:rich>
      </c:tx>
      <c:layout>
        <c:manualLayout>
          <c:xMode val="edge"/>
          <c:yMode val="edge"/>
          <c:x val="0.35957393042762253"/>
          <c:y val="7.031249567467423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Пользователи Factorio</c:v>
                </c:pt>
              </c:strCache>
            </c:strRef>
          </c:tx>
          <c:dPt>
            <c:idx val="0"/>
            <c:bubble3D val="0"/>
            <c:explosion val="15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6BB-419C-A0E6-FF2ACE1608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9F5-483F-89F7-7CB45F0063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9F5-483F-89F7-7CB45F00636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9F5-483F-89F7-7CB45F00636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B-419C-A0E6-FF2ACE1608A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F5-483F-89F7-7CB45F00636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F5-483F-89F7-7CB45F00636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F5-483F-89F7-7CB45F00636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0-20</c:v>
                </c:pt>
                <c:pt idx="1">
                  <c:v>20-30</c:v>
                </c:pt>
                <c:pt idx="2">
                  <c:v>30-40</c:v>
                </c:pt>
                <c:pt idx="3">
                  <c:v>40+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991</c:v>
                </c:pt>
                <c:pt idx="1">
                  <c:v>986</c:v>
                </c:pt>
                <c:pt idx="2">
                  <c:v>512</c:v>
                </c:pt>
                <c:pt idx="3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BB-419C-A0E6-FF2ACE1608A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04T18:16:30.049" idx="2">
    <p:pos x="10" y="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04T18:15:45.048" idx="1">
    <p:pos x="10" y="10"/>
    <p:text>https://github.com/Hau5gei5t/FactorioProject</p:text>
    <p:extLst>
      <p:ext uri="{C676402C-5697-4E1C-873F-D02D1690AC5C}">
        <p15:threadingInfo xmlns:p15="http://schemas.microsoft.com/office/powerpoint/2012/main" timeZoneBias="-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72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4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4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2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68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4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4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76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77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5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6/17/2022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5767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kv"/><Relationship Id="rId1" Type="http://schemas.openxmlformats.org/officeDocument/2006/relationships/video" Target="NULL" TargetMode="External"/><Relationship Id="rId5" Type="http://schemas.openxmlformats.org/officeDocument/2006/relationships/comments" Target="../comments/commen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59313-879F-4C19-8092-D7A3AFC25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3200" y="1353672"/>
            <a:ext cx="4500561" cy="164054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+mn-lt"/>
              </a:rPr>
              <a:t>Factorial</a:t>
            </a:r>
            <a:endParaRPr lang="ru-RU" sz="5400" dirty="0"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3F3839-6746-4C24-8037-58D916669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3200" y="4988476"/>
            <a:ext cx="4500561" cy="1320249"/>
          </a:xfrm>
        </p:spPr>
        <p:txBody>
          <a:bodyPr>
            <a:normAutofit/>
          </a:bodyPr>
          <a:lstStyle/>
          <a:p>
            <a:r>
              <a:rPr lang="ru-RU" dirty="0"/>
              <a:t>Путь в тысячу миль начинается с одного шага</a:t>
            </a:r>
          </a:p>
        </p:txBody>
      </p:sp>
      <p:grpSp>
        <p:nvGrpSpPr>
          <p:cNvPr id="23" name="Group 10">
            <a:extLst>
              <a:ext uri="{FF2B5EF4-FFF2-40B4-BE49-F238E27FC236}">
                <a16:creationId xmlns:a16="http://schemas.microsoft.com/office/drawing/2014/main" id="{4B7AF231-444C-44D0-B791-BAFE395E3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1" y="3600"/>
            <a:ext cx="7266875" cy="6854400"/>
            <a:chOff x="4925125" y="3600"/>
            <a:chExt cx="7266875" cy="685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152793A-5125-41FA-AEF6-96C5463D0A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3C1632F-098D-4A05-B248-04B7ABFE0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A85C0F5-DDEB-454E-A0E4-B6F0FB4CA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3" descr="Аннотация из серых круглых волны">
            <a:extLst>
              <a:ext uri="{FF2B5EF4-FFF2-40B4-BE49-F238E27FC236}">
                <a16:creationId xmlns:a16="http://schemas.microsoft.com/office/drawing/2014/main" id="{41042F68-A26B-484D-8B3D-127C55748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64" r="15286" b="-1"/>
          <a:stretch/>
        </p:blipFill>
        <p:spPr>
          <a:xfrm>
            <a:off x="20" y="-1"/>
            <a:ext cx="6854401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  <p:pic>
        <p:nvPicPr>
          <p:cNvPr id="5" name="Рисунок 4" descr="Изображение выглядит как упорядочено, нарезанный ломтиками&#10;&#10;Автоматически созданное описание">
            <a:extLst>
              <a:ext uri="{FF2B5EF4-FFF2-40B4-BE49-F238E27FC236}">
                <a16:creationId xmlns:a16="http://schemas.microsoft.com/office/drawing/2014/main" id="{FB424740-67DA-4703-A1AC-EC7E436DE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9" y="2994212"/>
            <a:ext cx="6077966" cy="10096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E6427A-9183-4795-94CA-FEAC84B48C8F}"/>
              </a:ext>
            </a:extLst>
          </p:cNvPr>
          <p:cNvSpPr txBox="1"/>
          <p:nvPr/>
        </p:nvSpPr>
        <p:spPr>
          <a:xfrm>
            <a:off x="11779525" y="642695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477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7416F32-9D98-4340-82E8-E90CE00AD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8D85657-6A77-4466-887F-EE948B9CD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7A62DB-71D7-497D-BE1C-933ECB515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DAC2767-A7E3-4697-90F6-443A58314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B23E396-A746-411A-8709-32ABC4DDE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135C986-CB82-4211-A910-D232B9BCA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37F2C8F-CC11-4A18-AA7E-AE8C022CD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35EE8-CE65-45C1-8E50-441FBFFA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21819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600"/>
              <a:t>Дальнейшие планы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EC82C6-3A79-4F25-B428-824C9041D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2947121"/>
            <a:ext cx="4500562" cy="33616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5000"/>
              </a:lnSpc>
            </a:pPr>
            <a:r>
              <a:rPr lang="ru-RU" dirty="0"/>
              <a:t>Добавление </a:t>
            </a:r>
            <a:r>
              <a:rPr lang="en-US" dirty="0" err="1"/>
              <a:t>большинств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en-US" dirty="0" err="1"/>
              <a:t>игровых</a:t>
            </a:r>
            <a:r>
              <a:rPr lang="en-US" dirty="0"/>
              <a:t> </a:t>
            </a:r>
            <a:r>
              <a:rPr lang="en-US" dirty="0" err="1"/>
              <a:t>механик</a:t>
            </a:r>
            <a:r>
              <a:rPr lang="en-US" dirty="0"/>
              <a:t> и </a:t>
            </a:r>
            <a:r>
              <a:rPr lang="en-US" dirty="0" err="1"/>
              <a:t>задач</a:t>
            </a:r>
            <a:r>
              <a:rPr lang="ru-RU" dirty="0"/>
              <a:t>,</a:t>
            </a:r>
            <a:r>
              <a:rPr lang="en-US" dirty="0"/>
              <a:t> </a:t>
            </a:r>
            <a:r>
              <a:rPr lang="en-US" dirty="0" err="1"/>
              <a:t>связанны</a:t>
            </a:r>
            <a:r>
              <a:rPr lang="ru-RU" dirty="0"/>
              <a:t>х</a:t>
            </a:r>
            <a:r>
              <a:rPr lang="en-US" dirty="0"/>
              <a:t> с </a:t>
            </a:r>
            <a:r>
              <a:rPr lang="ru-RU" dirty="0"/>
              <a:t>основными</a:t>
            </a:r>
            <a:r>
              <a:rPr lang="en-US" dirty="0"/>
              <a:t> </a:t>
            </a:r>
            <a:r>
              <a:rPr lang="en-US" dirty="0" err="1"/>
              <a:t>постройками</a:t>
            </a:r>
            <a:r>
              <a:rPr lang="en-US" dirty="0"/>
              <a:t> в </a:t>
            </a:r>
            <a:r>
              <a:rPr lang="en-US" dirty="0" err="1"/>
              <a:t>игре</a:t>
            </a:r>
            <a:r>
              <a:rPr lang="en-US" dirty="0"/>
              <a:t>.</a:t>
            </a:r>
          </a:p>
          <a:p>
            <a:pPr>
              <a:lnSpc>
                <a:spcPct val="115000"/>
              </a:lnSpc>
            </a:pPr>
            <a:r>
              <a:rPr lang="en-US" dirty="0" err="1"/>
              <a:t>Выявление</a:t>
            </a:r>
            <a:r>
              <a:rPr lang="en-US" dirty="0"/>
              <a:t> и </a:t>
            </a:r>
            <a:r>
              <a:rPr lang="en-US" dirty="0" err="1"/>
              <a:t>исправление</a:t>
            </a:r>
            <a:r>
              <a:rPr lang="en-US" dirty="0"/>
              <a:t> </a:t>
            </a:r>
            <a:r>
              <a:rPr lang="en-US" dirty="0" err="1"/>
              <a:t>багов</a:t>
            </a:r>
            <a:endParaRPr lang="en-US" dirty="0"/>
          </a:p>
          <a:p>
            <a:pPr>
              <a:lnSpc>
                <a:spcPct val="115000"/>
              </a:lnSpc>
            </a:pPr>
            <a:r>
              <a:rPr lang="en-US" dirty="0" err="1"/>
              <a:t>Добавление</a:t>
            </a:r>
            <a:r>
              <a:rPr lang="en-US" dirty="0"/>
              <a:t> в </a:t>
            </a:r>
            <a:r>
              <a:rPr lang="en-US" dirty="0" err="1"/>
              <a:t>наш</a:t>
            </a:r>
            <a:r>
              <a:rPr lang="en-US" dirty="0"/>
              <a:t> </a:t>
            </a:r>
            <a:r>
              <a:rPr lang="en-US" dirty="0" err="1"/>
              <a:t>продукт</a:t>
            </a:r>
            <a:r>
              <a:rPr lang="en-US" dirty="0"/>
              <a:t> </a:t>
            </a:r>
            <a:r>
              <a:rPr lang="en-US" dirty="0" err="1"/>
              <a:t>минимального</a:t>
            </a:r>
            <a:r>
              <a:rPr lang="en-US" dirty="0"/>
              <a:t> </a:t>
            </a:r>
            <a:r>
              <a:rPr lang="en-US" dirty="0" err="1"/>
              <a:t>сюжета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добавит</a:t>
            </a:r>
            <a:r>
              <a:rPr lang="en-US" dirty="0"/>
              <a:t> </a:t>
            </a:r>
            <a:r>
              <a:rPr lang="en-US" dirty="0" err="1"/>
              <a:t>интерес</a:t>
            </a:r>
            <a:r>
              <a:rPr lang="en-US" dirty="0"/>
              <a:t> к </a:t>
            </a:r>
            <a:r>
              <a:rPr lang="en-US" dirty="0" err="1"/>
              <a:t>изучению</a:t>
            </a:r>
            <a:endParaRPr lang="en-US" dirty="0"/>
          </a:p>
          <a:p>
            <a:pPr>
              <a:lnSpc>
                <a:spcPct val="115000"/>
              </a:lnSpc>
            </a:pPr>
            <a:r>
              <a:rPr lang="en-US" dirty="0" err="1"/>
              <a:t>Добавление</a:t>
            </a:r>
            <a:r>
              <a:rPr lang="en-US" dirty="0"/>
              <a:t> </a:t>
            </a:r>
            <a:r>
              <a:rPr lang="en-US" dirty="0" err="1"/>
              <a:t>новых</a:t>
            </a:r>
            <a:r>
              <a:rPr lang="en-US" dirty="0"/>
              <a:t> </a:t>
            </a:r>
            <a:r>
              <a:rPr lang="en-US" dirty="0" err="1"/>
              <a:t>уровней</a:t>
            </a:r>
            <a:endParaRPr lang="en-US" dirty="0"/>
          </a:p>
          <a:p>
            <a:pPr>
              <a:lnSpc>
                <a:spcPct val="115000"/>
              </a:lnSpc>
            </a:pPr>
            <a:endParaRPr lang="en-US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7FF54BD-C302-4506-8A76-61FB0A2AA5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00" y="1629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3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7D2FD795-8DF5-44F0-8664-4D8F626DD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C6B683D-13FA-4605-8648-01FC9C82F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852A959-AA36-4E4C-940B-F33A7BE0A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FFC38A9-EA65-4BD6-A6E1-CAD07CCB8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9E36CA9-9013-4306-B36F-2E349B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E8D3FFE-4362-43F6-99D3-1B83F7AD5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7AA39D6-8796-468A-8C18-D17C0BBF2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5967788-298A-4B75-B02F-0625E5F84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D0FB4E1-29BE-427B-9999-B25351A07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9914662-C165-4AD1-89C0-F6C47C1090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84C8199-BC83-4D02-8937-CF9AB0F4C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A28F3F3-1D22-45C2-8627-C7E4E74BD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9D8267F7-1115-4F9A-BEF5-BB6664BC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2DBD4-38E1-41DC-81E1-038014C7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5126"/>
            <a:ext cx="4554821" cy="2186096"/>
          </a:xfrm>
        </p:spPr>
        <p:txBody>
          <a:bodyPr anchor="t">
            <a:normAutofit/>
          </a:bodyPr>
          <a:lstStyle/>
          <a:p>
            <a:r>
              <a:rPr lang="ru-RU" dirty="0"/>
              <a:t>Конец</a:t>
            </a:r>
          </a:p>
        </p:txBody>
      </p:sp>
      <p:pic>
        <p:nvPicPr>
          <p:cNvPr id="2052" name="Picture 4" descr="qa бесплатно иконка">
            <a:extLst>
              <a:ext uri="{FF2B5EF4-FFF2-40B4-BE49-F238E27FC236}">
                <a16:creationId xmlns:a16="http://schemas.microsoft.com/office/drawing/2014/main" id="{59E12A66-F64C-4CA3-B784-6A1E6244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94" y="540000"/>
            <a:ext cx="5768725" cy="57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F120AAE-188E-4A8D-8C60-ED30136C4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3" y="2947121"/>
            <a:ext cx="4537073" cy="336160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dirty="0"/>
              <a:t>Сейчас мы </a:t>
            </a:r>
            <a:r>
              <a:rPr lang="ru-RU" sz="2000" dirty="0"/>
              <a:t>готовы</a:t>
            </a:r>
            <a:r>
              <a:rPr lang="ru-RU" dirty="0"/>
              <a:t> ответить на ваши вопросы по нашему проекту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329EC-771B-40D1-8A9D-5ECE394D4F8C}"/>
              </a:ext>
            </a:extLst>
          </p:cNvPr>
          <p:cNvSpPr txBox="1"/>
          <p:nvPr/>
        </p:nvSpPr>
        <p:spPr>
          <a:xfrm>
            <a:off x="11779525" y="642695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5936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42C67-1F9B-4BCB-946B-418B32E33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Наша команда: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A362B-4592-4E27-8C60-83683436CC44}"/>
              </a:ext>
            </a:extLst>
          </p:cNvPr>
          <p:cNvSpPr txBox="1"/>
          <p:nvPr/>
        </p:nvSpPr>
        <p:spPr>
          <a:xfrm>
            <a:off x="11779525" y="642695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C384820-8AB9-4C95-8479-55CEAAF6674C}"/>
              </a:ext>
            </a:extLst>
          </p:cNvPr>
          <p:cNvGrpSpPr/>
          <p:nvPr/>
        </p:nvGrpSpPr>
        <p:grpSpPr>
          <a:xfrm>
            <a:off x="8211534" y="1893849"/>
            <a:ext cx="2874520" cy="4051879"/>
            <a:chOff x="4871416" y="1930893"/>
            <a:chExt cx="2874520" cy="4051879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55C7D434-C28F-41DD-A54B-D9DDFBDF17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3" t="36389" r="47997" b="37612"/>
            <a:stretch/>
          </p:blipFill>
          <p:spPr bwMode="auto">
            <a:xfrm>
              <a:off x="4871416" y="1930893"/>
              <a:ext cx="2648314" cy="2742061"/>
            </a:xfrm>
            <a:prstGeom prst="ellipse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178A58-9838-4FF2-A57B-AC650BCA5E2D}"/>
                </a:ext>
              </a:extLst>
            </p:cNvPr>
            <p:cNvSpPr txBox="1"/>
            <p:nvPr/>
          </p:nvSpPr>
          <p:spPr>
            <a:xfrm>
              <a:off x="4871416" y="5059442"/>
              <a:ext cx="2648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Яненко Петр</a:t>
              </a:r>
            </a:p>
            <a:p>
              <a:r>
                <a:rPr lang="ru-RU" dirty="0"/>
                <a:t>«Думающий солевар»</a:t>
              </a:r>
            </a:p>
            <a:p>
              <a:r>
                <a:rPr lang="ru-RU" dirty="0"/>
                <a:t>Аналитик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88582F3-4BA7-4BC0-8E9E-558E822CF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761" y="3844654"/>
              <a:ext cx="1239175" cy="1239175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F4C2C3C-0278-4530-80DB-716D7975B5A8}"/>
              </a:ext>
            </a:extLst>
          </p:cNvPr>
          <p:cNvGrpSpPr/>
          <p:nvPr/>
        </p:nvGrpSpPr>
        <p:grpSpPr>
          <a:xfrm>
            <a:off x="540000" y="1893849"/>
            <a:ext cx="2892885" cy="4087390"/>
            <a:chOff x="603549" y="1938237"/>
            <a:chExt cx="2892885" cy="408739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6CD1751-4E64-4522-8F67-C5994E32FD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549" y="1938237"/>
              <a:ext cx="2816573" cy="274206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293A76D-ADB3-4D45-8C03-5BFFF0C0D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259" y="3846651"/>
              <a:ext cx="1239175" cy="12391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5F27C4-A809-48DE-96F4-6325FB607159}"/>
                </a:ext>
              </a:extLst>
            </p:cNvPr>
            <p:cNvSpPr txBox="1"/>
            <p:nvPr/>
          </p:nvSpPr>
          <p:spPr>
            <a:xfrm>
              <a:off x="603549" y="5102297"/>
              <a:ext cx="207191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err="1"/>
                <a:t>Бусов</a:t>
              </a:r>
              <a:r>
                <a:rPr lang="ru-RU" dirty="0"/>
                <a:t> Артем</a:t>
              </a:r>
            </a:p>
            <a:p>
              <a:r>
                <a:rPr lang="ru-RU" dirty="0"/>
                <a:t>«Главный солевар»</a:t>
              </a:r>
            </a:p>
            <a:p>
              <a:r>
                <a:rPr lang="ru-RU" dirty="0"/>
                <a:t>Разработчик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FB3E394-98A4-4D0F-8F7C-31D8AD9BB812}"/>
              </a:ext>
            </a:extLst>
          </p:cNvPr>
          <p:cNvGrpSpPr/>
          <p:nvPr/>
        </p:nvGrpSpPr>
        <p:grpSpPr>
          <a:xfrm>
            <a:off x="4297846" y="1893849"/>
            <a:ext cx="2972415" cy="4362224"/>
            <a:chOff x="540000" y="1893849"/>
            <a:chExt cx="2972415" cy="436222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EA9E746-0034-4E9A-8B60-25FA22C395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952"/>
            <a:stretch/>
          </p:blipFill>
          <p:spPr bwMode="auto">
            <a:xfrm>
              <a:off x="540001" y="1893849"/>
              <a:ext cx="2816572" cy="2739896"/>
            </a:xfrm>
            <a:prstGeom prst="ellipse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CE6A2F5-8655-4362-A31F-072347D0D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10" y="3816569"/>
              <a:ext cx="1239175" cy="12391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FEE82E-46A9-41CA-A139-61F93A63247A}"/>
                </a:ext>
              </a:extLst>
            </p:cNvPr>
            <p:cNvSpPr txBox="1"/>
            <p:nvPr/>
          </p:nvSpPr>
          <p:spPr>
            <a:xfrm>
              <a:off x="540000" y="5055744"/>
              <a:ext cx="29724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Петров Данила</a:t>
              </a:r>
              <a:br>
                <a:rPr lang="ru-RU" dirty="0"/>
              </a:br>
              <a:r>
                <a:rPr lang="ru-RU" dirty="0"/>
                <a:t>«Креативный солевар»</a:t>
              </a:r>
            </a:p>
            <a:p>
              <a:r>
                <a:rPr lang="ru-RU" dirty="0"/>
                <a:t>Дизайнер</a:t>
              </a:r>
              <a:br>
                <a:rPr lang="ru-RU" dirty="0"/>
              </a:br>
              <a:r>
                <a:rPr lang="ru-RU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0551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87A62DB-71D7-497D-BE1C-933ECB515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FDAC2767-A7E3-4697-90F6-443A58314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AB23E396-A746-411A-8709-32ABC4DDE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D135C986-CB82-4211-A910-D232B9BCA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49" name="Freeform: Shape 148">
            <a:extLst>
              <a:ext uri="{FF2B5EF4-FFF2-40B4-BE49-F238E27FC236}">
                <a16:creationId xmlns:a16="http://schemas.microsoft.com/office/drawing/2014/main" id="{837F2C8F-CC11-4A18-AA7E-AE8C022CD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1D032-713E-478F-A6A9-11313774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2181946"/>
          </a:xfrm>
        </p:spPr>
        <p:txBody>
          <a:bodyPr anchor="t"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898844-66E6-481F-AF13-3ACED44F8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947121"/>
            <a:ext cx="4500562" cy="336160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dirty="0"/>
              <a:t>КОГДА ИГРОКИ ВПЕРВЫЕ ЗАПУСКАЮТ FACTORIO ИМ НЕ ВСЕГДА ПОНЯТНО, ЧТО ДЕЛАТЬ И С ЧЕГО НАЧАТЬ. ИЗ-ЗА ЧЕГО ДАННАЯ ИГРА МОЖЕТ ОТТАЛКИВАТЬ ИХ.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Проблема бесплатно иконка">
            <a:extLst>
              <a:ext uri="{FF2B5EF4-FFF2-40B4-BE49-F238E27FC236}">
                <a16:creationId xmlns:a16="http://schemas.microsoft.com/office/drawing/2014/main" id="{430E17D2-29F1-46D6-B466-7E2C6206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5000" y="1629000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F5A97B7-43C2-4BB1-8D7D-5BD1704AEA86}"/>
              </a:ext>
            </a:extLst>
          </p:cNvPr>
          <p:cNvSpPr txBox="1"/>
          <p:nvPr/>
        </p:nvSpPr>
        <p:spPr>
          <a:xfrm>
            <a:off x="11779525" y="642695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347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87A62DB-71D7-497D-BE1C-933ECB515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DAC2767-A7E3-4697-90F6-443A58314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B23E396-A746-411A-8709-32ABC4DDE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135C986-CB82-4211-A910-D232B9BCA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37F2C8F-CC11-4A18-AA7E-AE8C022CD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090C7-F648-4189-9A52-5F380F234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2181946"/>
          </a:xfrm>
        </p:spPr>
        <p:txBody>
          <a:bodyPr anchor="t">
            <a:normAutofit/>
          </a:bodyPr>
          <a:lstStyle/>
          <a:p>
            <a:r>
              <a:rPr lang="ru-RU" dirty="0"/>
              <a:t>Наши цели: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76C2AF-4429-4F31-B59A-065B4CAC6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947121"/>
            <a:ext cx="4500562" cy="336160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dirty="0">
                <a:cs typeface="Arial" panose="020B0604020202020204" pitchFamily="34" charset="0"/>
              </a:rPr>
              <a:t>НАШЕЙ ЦЕЛЬЮ ЯВЛЯЕТСЯ СОЗДАНИЕ СПРАВОЧНИКА И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ru-RU" dirty="0">
                <a:cs typeface="Arial" panose="020B0604020202020204" pitchFamily="34" charset="0"/>
              </a:rPr>
              <a:t>ЗАДАЧНИКА С ПОДРОБНЫМ ОБЪЯСНЕНИЕМ И ПРАКТИЧЕСКИМИ ЗАДАЧАМИ, БЛАГОДАРЯ КОТОРЫМ ЛЮБОЙ ЧЕЛОВЕК СМОЖЕТ НАЧАТЬ СВОЕ ВЫЖИВАНИЕ В </a:t>
            </a:r>
            <a:r>
              <a:rPr lang="en-US" dirty="0">
                <a:cs typeface="Arial" panose="020B0604020202020204" pitchFamily="34" charset="0"/>
              </a:rPr>
              <a:t>FACTORIO.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33E24E-5CEA-499D-857E-A9AD17632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5000" y="1629000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D92672-D26C-48E8-8C8C-2B061554DE02}"/>
              </a:ext>
            </a:extLst>
          </p:cNvPr>
          <p:cNvSpPr txBox="1"/>
          <p:nvPr/>
        </p:nvSpPr>
        <p:spPr>
          <a:xfrm>
            <a:off x="11779525" y="642695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3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35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A0B6D71-010F-4B07-A8D8-6EF6DF5D4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основные конкуренты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398FCD-EA1C-4EF6-92BA-3241DA7E4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725" y="1700905"/>
            <a:ext cx="5437186" cy="2362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b="0" i="0" dirty="0">
                <a:effectLst/>
                <a:cs typeface="Arial" panose="020B0604020202020204" pitchFamily="34" charset="0"/>
              </a:rPr>
              <a:t>ОФИЦИАЛЬНЫЙ САЙТ ВИКИ FACTORIO</a:t>
            </a:r>
            <a:br>
              <a:rPr lang="ru-RU" sz="1900" dirty="0">
                <a:cs typeface="Arial" panose="020B0604020202020204" pitchFamily="34" charset="0"/>
              </a:rPr>
            </a:br>
            <a:r>
              <a:rPr lang="ru-RU" sz="1900" b="0" i="0" dirty="0">
                <a:effectLst/>
                <a:cs typeface="Arial" panose="020B0604020202020204" pitchFamily="34" charset="0"/>
              </a:rPr>
              <a:t>НА ОФИЦИАЛЬНОМ ВИКИ РАССКАЗАНО ВСЕ ОБ ИГРЕ, ОДНАКО НАЙТИ НУЖНУЮ ИНФОРМАЦИЮ НЕ ВСЕГДА ЛЕГКО НАЙТИ.</a:t>
            </a:r>
            <a:br>
              <a:rPr lang="ru-RU" sz="1900" dirty="0"/>
            </a:br>
            <a:br>
              <a:rPr lang="ru-RU" sz="1600" dirty="0"/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3F739B9-8BD4-4C52-B111-FF1240E7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1655" y="1745812"/>
            <a:ext cx="5437186" cy="20673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0" i="0" dirty="0">
                <a:effectLst/>
                <a:cs typeface="Arial" panose="020B0604020202020204" pitchFamily="34" charset="0"/>
              </a:rPr>
              <a:t>БОЛЬШОЙ ГАЙД ПО ИГРЕ FACTORIO: </a:t>
            </a:r>
            <a:br>
              <a:rPr lang="ru-RU" b="0" i="0" dirty="0">
                <a:effectLst/>
                <a:cs typeface="Arial" panose="020B0604020202020204" pitchFamily="34" charset="0"/>
              </a:rPr>
            </a:br>
            <a:r>
              <a:rPr lang="ru-RU" b="0" i="0" dirty="0">
                <a:effectLst/>
                <a:cs typeface="Arial" panose="020B0604020202020204" pitchFamily="34" charset="0"/>
              </a:rPr>
              <a:t>ДАННЫЙ ГАЙД СОБИРАЕТ ВСЮ НЕОБХОДИМУЮ ИНФОРМАЦИИ ДЛЯ ИГРОКА, ТЕКСТА НЕ СЛИШКОМ МНОГО, НО, ПО НАШЕМУ МНЕНИЮ, ДАННОМУ ГАЙДУ НЕ ХВАТАЕТ ИНТЕРАКТИВНОСТИ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469937-A783-4BF9-9FE4-3FA111E20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05" y="4062952"/>
            <a:ext cx="2057400" cy="19621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A0F9B6-29C9-4539-A62D-775EFE7CB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307" y="4020531"/>
            <a:ext cx="3371850" cy="800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4E20F1-31D5-44B0-A500-EF7B060D6678}"/>
              </a:ext>
            </a:extLst>
          </p:cNvPr>
          <p:cNvSpPr txBox="1"/>
          <p:nvPr/>
        </p:nvSpPr>
        <p:spPr>
          <a:xfrm>
            <a:off x="11779525" y="642695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138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63569-1D60-40D0-B965-B0FBCA99B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1070139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Наши пользователи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FB034-CDBA-4EE6-AB31-F638C9CBA92F}"/>
              </a:ext>
            </a:extLst>
          </p:cNvPr>
          <p:cNvSpPr txBox="1"/>
          <p:nvPr/>
        </p:nvSpPr>
        <p:spPr>
          <a:xfrm>
            <a:off x="11779525" y="642695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57998C52-93FB-4F42-BA08-66BCA8F3D6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1481637"/>
              </p:ext>
            </p:extLst>
          </p:nvPr>
        </p:nvGraphicFramePr>
        <p:xfrm>
          <a:off x="5578472" y="617776"/>
          <a:ext cx="6201053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2C2223E-77CA-4F24-A8D3-600E93F96F0C}"/>
              </a:ext>
            </a:extLst>
          </p:cNvPr>
          <p:cNvSpPr txBox="1"/>
          <p:nvPr/>
        </p:nvSpPr>
        <p:spPr>
          <a:xfrm>
            <a:off x="539999" y="1610139"/>
            <a:ext cx="3912152" cy="214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dirty="0">
                <a:latin typeface="Arial" panose="020B0604020202020204" pitchFamily="34" charset="0"/>
                <a:cs typeface="Aharoni" panose="020B0604020202020204" pitchFamily="2" charset="-79"/>
              </a:rPr>
              <a:t>НАШЕЙ ЦЕЛЕВОЙ АУДИТОРИЕЙ ЯВЛЯЮТСЯ НОВИЧКИ ВСЕХ ВОЗРАСТОВ, ЖЕЛАЮЩИЕ ОБУЧИТЬСЯ ЭТОЙ НЕПРОСТОЙ ИГРЕ</a:t>
            </a:r>
          </a:p>
          <a:p>
            <a:pPr>
              <a:lnSpc>
                <a:spcPct val="125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991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52">
            <a:extLst>
              <a:ext uri="{FF2B5EF4-FFF2-40B4-BE49-F238E27FC236}">
                <a16:creationId xmlns:a16="http://schemas.microsoft.com/office/drawing/2014/main" id="{67416F32-9D98-4340-82E8-E90CE00AD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D8D85657-6A77-4466-887F-EE948B9CD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164" name="Rectangle 163">
            <a:extLst>
              <a:ext uri="{FF2B5EF4-FFF2-40B4-BE49-F238E27FC236}">
                <a16:creationId xmlns:a16="http://schemas.microsoft.com/office/drawing/2014/main" id="{7D2FD795-8DF5-44F0-8664-4D8F626DD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C6B683D-13FA-4605-8648-01FC9C82F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9852A959-AA36-4E4C-940B-F33A7BE0A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FFFC38A9-EA65-4BD6-A6E1-CAD07CCB8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9E36CA9-9013-4306-B36F-2E349B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E8D3FFE-4362-43F6-99D3-1B83F7AD5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F7AA39D6-8796-468A-8C18-D17C0BBF2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75967788-298A-4B75-B02F-0625E5F84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8D0FB4E1-29BE-427B-9999-B25351A07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39914662-C165-4AD1-89C0-F6C47C1090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384C8199-BC83-4D02-8937-CF9AB0F4C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A28F3F3-1D22-45C2-8627-C7E4E74BD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D8267F7-1115-4F9A-BEF5-BB6664BC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BC66E-A7B7-4B61-897E-5058F5CC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5126"/>
            <a:ext cx="4554821" cy="21860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dirty="0" err="1"/>
              <a:t>Технологический</a:t>
            </a:r>
            <a:r>
              <a:rPr lang="en-US" sz="4200" dirty="0"/>
              <a:t> </a:t>
            </a:r>
            <a:r>
              <a:rPr lang="en-US" sz="4200" dirty="0" err="1"/>
              <a:t>стек</a:t>
            </a:r>
            <a:endParaRPr lang="en-US" sz="4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8DEBD7-B0A4-4363-9033-53A8E98139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>
            <a:fillRect/>
          </a:stretch>
        </p:blipFill>
        <p:spPr>
          <a:xfrm>
            <a:off x="540000" y="705984"/>
            <a:ext cx="6049714" cy="5436757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98B452F-8CD9-4161-BEAE-E76D2CEEE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4063" y="2947121"/>
            <a:ext cx="4537073" cy="33616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spc="50" dirty="0" err="1"/>
              <a:t>Для</a:t>
            </a:r>
            <a:r>
              <a:rPr lang="en-US" sz="1800" spc="50" dirty="0"/>
              <a:t> </a:t>
            </a:r>
            <a:r>
              <a:rPr lang="en-US" sz="1800" spc="50" dirty="0" err="1"/>
              <a:t>разработки</a:t>
            </a:r>
            <a:r>
              <a:rPr lang="en-US" sz="1800" spc="50" dirty="0"/>
              <a:t> </a:t>
            </a:r>
            <a:r>
              <a:rPr lang="en-US" sz="1800" spc="50" dirty="0" err="1"/>
              <a:t>нашего</a:t>
            </a:r>
            <a:r>
              <a:rPr lang="en-US" sz="1800" spc="50" dirty="0"/>
              <a:t> </a:t>
            </a:r>
            <a:r>
              <a:rPr lang="en-US" sz="1800" spc="50" dirty="0" err="1"/>
              <a:t>продукта</a:t>
            </a:r>
            <a:r>
              <a:rPr lang="en-US" sz="1800" spc="50" dirty="0"/>
              <a:t> </a:t>
            </a:r>
            <a:r>
              <a:rPr lang="en-US" sz="1800" spc="50" dirty="0" err="1"/>
              <a:t>был</a:t>
            </a:r>
            <a:r>
              <a:rPr lang="en-US" sz="1800" spc="50" dirty="0"/>
              <a:t> </a:t>
            </a:r>
            <a:r>
              <a:rPr lang="en-US" sz="1800" spc="50" dirty="0" err="1"/>
              <a:t>выбран</a:t>
            </a:r>
            <a:r>
              <a:rPr lang="en-US" sz="1800" spc="50" dirty="0"/>
              <a:t> </a:t>
            </a:r>
            <a:r>
              <a:rPr lang="en-US" sz="1800" spc="50" dirty="0" err="1"/>
              <a:t>игровой</a:t>
            </a:r>
            <a:r>
              <a:rPr lang="en-US" sz="1800" spc="50" dirty="0"/>
              <a:t> </a:t>
            </a:r>
            <a:r>
              <a:rPr lang="en-US" sz="1800" spc="50" dirty="0" err="1"/>
              <a:t>движок</a:t>
            </a:r>
            <a:r>
              <a:rPr lang="en-US" sz="1800" spc="50" dirty="0"/>
              <a:t> Unity. </a:t>
            </a:r>
            <a:r>
              <a:rPr lang="en-US" sz="1800" spc="50" dirty="0" err="1"/>
              <a:t>Для</a:t>
            </a:r>
            <a:r>
              <a:rPr lang="en-US" sz="1800" spc="50" dirty="0"/>
              <a:t> </a:t>
            </a:r>
            <a:r>
              <a:rPr lang="en-US" sz="1800" spc="50" dirty="0" err="1"/>
              <a:t>дизаина</a:t>
            </a:r>
            <a:r>
              <a:rPr lang="en-US" sz="1800" spc="50" dirty="0"/>
              <a:t> </a:t>
            </a:r>
            <a:r>
              <a:rPr lang="en-US" sz="1800" spc="50" dirty="0" err="1"/>
              <a:t>была</a:t>
            </a:r>
            <a:r>
              <a:rPr lang="en-US" sz="1800" spc="50" dirty="0"/>
              <a:t> </a:t>
            </a:r>
            <a:r>
              <a:rPr lang="en-US" sz="1800" spc="50" dirty="0" err="1"/>
              <a:t>выбрана</a:t>
            </a:r>
            <a:r>
              <a:rPr lang="en-US" sz="1800" spc="50" dirty="0"/>
              <a:t> </a:t>
            </a:r>
            <a:r>
              <a:rPr lang="en-US" sz="1800" spc="50" dirty="0" err="1"/>
              <a:t>Figma’a</a:t>
            </a:r>
            <a:r>
              <a:rPr lang="en-US" sz="1800" spc="50" dirty="0"/>
              <a:t> в </a:t>
            </a:r>
            <a:r>
              <a:rPr lang="en-US" sz="1800" spc="50" dirty="0" err="1"/>
              <a:t>связи</a:t>
            </a:r>
            <a:r>
              <a:rPr lang="en-US" sz="1800" spc="50" dirty="0"/>
              <a:t> с </a:t>
            </a:r>
            <a:r>
              <a:rPr lang="en-US" sz="1800" spc="50" dirty="0" err="1"/>
              <a:t>ее</a:t>
            </a:r>
            <a:r>
              <a:rPr lang="en-US" sz="1800" spc="50" dirty="0"/>
              <a:t> </a:t>
            </a:r>
            <a:r>
              <a:rPr lang="en-US" sz="1800" spc="50" dirty="0" err="1"/>
              <a:t>простотой</a:t>
            </a:r>
            <a:r>
              <a:rPr lang="en-US" sz="1800" spc="50" dirty="0"/>
              <a:t>. А </a:t>
            </a:r>
            <a:r>
              <a:rPr lang="en-US" sz="1800" spc="50" dirty="0" err="1"/>
              <a:t>для</a:t>
            </a:r>
            <a:r>
              <a:rPr lang="en-US" sz="1800" spc="50" dirty="0"/>
              <a:t> </a:t>
            </a:r>
            <a:r>
              <a:rPr lang="en-US" sz="1800" spc="50" dirty="0" err="1"/>
              <a:t>контроля</a:t>
            </a:r>
            <a:r>
              <a:rPr lang="en-US" sz="1800" spc="50" dirty="0"/>
              <a:t> </a:t>
            </a:r>
            <a:r>
              <a:rPr lang="en-US" sz="1800" spc="50" dirty="0" err="1"/>
              <a:t>за</a:t>
            </a:r>
            <a:r>
              <a:rPr lang="en-US" sz="1800" spc="50" dirty="0"/>
              <a:t> </a:t>
            </a:r>
            <a:r>
              <a:rPr lang="en-US" sz="1800" spc="50" dirty="0" err="1"/>
              <a:t>процессом</a:t>
            </a:r>
            <a:r>
              <a:rPr lang="en-US" sz="1800" spc="50" dirty="0"/>
              <a:t> </a:t>
            </a:r>
            <a:r>
              <a:rPr lang="en-US" sz="1800" spc="50" dirty="0" err="1"/>
              <a:t>разработки</a:t>
            </a:r>
            <a:r>
              <a:rPr lang="en-US" sz="1800" spc="50" dirty="0"/>
              <a:t> </a:t>
            </a:r>
            <a:r>
              <a:rPr lang="en-US" sz="1800" spc="50" dirty="0" err="1"/>
              <a:t>Мы</a:t>
            </a:r>
            <a:r>
              <a:rPr lang="en-US" sz="1800" spc="50" dirty="0"/>
              <a:t> </a:t>
            </a:r>
            <a:r>
              <a:rPr lang="en-US" sz="1800" spc="50" dirty="0" err="1"/>
              <a:t>использовали</a:t>
            </a:r>
            <a:r>
              <a:rPr lang="en-US" sz="1800" spc="50" dirty="0"/>
              <a:t> </a:t>
            </a:r>
            <a:r>
              <a:rPr lang="en-US" sz="1800" spc="50" dirty="0" err="1"/>
              <a:t>Социальную</a:t>
            </a:r>
            <a:r>
              <a:rPr lang="en-US" sz="1800" spc="50" dirty="0"/>
              <a:t> </a:t>
            </a:r>
            <a:r>
              <a:rPr lang="en-US" sz="1800" spc="50" dirty="0" err="1"/>
              <a:t>сеть</a:t>
            </a:r>
            <a:r>
              <a:rPr lang="en-US" sz="1800" spc="50" dirty="0"/>
              <a:t> VK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35285A9-AC63-47E4-9504-5ED1EB0DBA8F}"/>
              </a:ext>
            </a:extLst>
          </p:cNvPr>
          <p:cNvSpPr txBox="1"/>
          <p:nvPr/>
        </p:nvSpPr>
        <p:spPr>
          <a:xfrm>
            <a:off x="11779525" y="642695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/>
              <a:t>6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7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3178874"/>
          </a:xfrm>
        </p:spPr>
        <p:txBody>
          <a:bodyPr/>
          <a:lstStyle/>
          <a:p>
            <a:r>
              <a:rPr lang="ru-RU" dirty="0"/>
              <a:t>Продукт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5917" y="1719082"/>
            <a:ext cx="4511426" cy="2771775"/>
          </a:xfrm>
        </p:spPr>
        <p:txBody>
          <a:bodyPr/>
          <a:lstStyle/>
          <a:p>
            <a:r>
              <a:rPr lang="ru-RU" dirty="0"/>
              <a:t>В итоге в процессе разработки у нас получилась игра-справочник, который поможет начинающим игрокам изучить азы в игре </a:t>
            </a:r>
            <a:r>
              <a:rPr lang="en-US" dirty="0" err="1"/>
              <a:t>Factorio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828757-4890-49A8-B20D-8254A641E901}"/>
              </a:ext>
            </a:extLst>
          </p:cNvPr>
          <p:cNvSpPr txBox="1"/>
          <p:nvPr/>
        </p:nvSpPr>
        <p:spPr>
          <a:xfrm>
            <a:off x="11779525" y="642695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  <p:pic>
        <p:nvPicPr>
          <p:cNvPr id="11" name="2022-06-17_16-28-09">
            <a:hlinkClick r:id="" action="ppaction://media"/>
            <a:extLst>
              <a:ext uri="{FF2B5EF4-FFF2-40B4-BE49-F238E27FC236}">
                <a16:creationId xmlns:a16="http://schemas.microsoft.com/office/drawing/2014/main" id="{10B197A4-F0A6-4FCF-94D2-56EAFF5DEC0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352" end="19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2400" y="1617663"/>
            <a:ext cx="6408738" cy="3605212"/>
          </a:xfrm>
        </p:spPr>
      </p:pic>
    </p:spTree>
    <p:extLst>
      <p:ext uri="{BB962C8B-B14F-4D97-AF65-F5344CB8AC3E}">
        <p14:creationId xmlns:p14="http://schemas.microsoft.com/office/powerpoint/2010/main" val="154443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16B69-0718-4C36-A2A5-588F68EF6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33388"/>
            <a:ext cx="4511425" cy="2771774"/>
          </a:xfrm>
        </p:spPr>
        <p:txBody>
          <a:bodyPr/>
          <a:lstStyle/>
          <a:p>
            <a:r>
              <a:rPr lang="ru-RU" dirty="0"/>
              <a:t>Обратная связь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C0293F-009B-4EB1-ADF4-751603DD6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2777" y="549275"/>
            <a:ext cx="4604058" cy="57594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Плюсы:</a:t>
            </a:r>
          </a:p>
          <a:p>
            <a:r>
              <a:rPr lang="ru-RU" dirty="0"/>
              <a:t>Понятность интерфейса</a:t>
            </a:r>
          </a:p>
          <a:p>
            <a:r>
              <a:rPr lang="ru-RU" dirty="0"/>
              <a:t>Наличие справочника</a:t>
            </a:r>
          </a:p>
          <a:p>
            <a:r>
              <a:rPr lang="ru-RU" dirty="0"/>
              <a:t>Полезность для новичков</a:t>
            </a:r>
          </a:p>
          <a:p>
            <a:r>
              <a:rPr lang="ru-RU" dirty="0"/>
              <a:t>Необычная стилистика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Минусы:</a:t>
            </a:r>
          </a:p>
          <a:p>
            <a:r>
              <a:rPr lang="ru-RU" dirty="0"/>
              <a:t>Гигантизм интерфейса</a:t>
            </a:r>
          </a:p>
          <a:p>
            <a:r>
              <a:rPr lang="ru-RU" dirty="0"/>
              <a:t>Недостаточно уровней</a:t>
            </a:r>
          </a:p>
          <a:p>
            <a:r>
              <a:rPr lang="ru-RU" dirty="0"/>
              <a:t>Нет подходящего сюжета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278938-1451-4623-BB67-D0675D330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В ходе разработки продукта также были собрана обратная связь, которая помогла скорректировать курс разработки приложения</a:t>
            </a:r>
          </a:p>
        </p:txBody>
      </p:sp>
    </p:spTree>
    <p:extLst>
      <p:ext uri="{BB962C8B-B14F-4D97-AF65-F5344CB8AC3E}">
        <p14:creationId xmlns:p14="http://schemas.microsoft.com/office/powerpoint/2010/main" val="28825422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315</Words>
  <Application>Microsoft Office PowerPoint</Application>
  <PresentationFormat>Широкоэкранный</PresentationFormat>
  <Paragraphs>54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Avenir Next LT Pro</vt:lpstr>
      <vt:lpstr>Bell MT</vt:lpstr>
      <vt:lpstr>GlowVTI</vt:lpstr>
      <vt:lpstr>Factorial</vt:lpstr>
      <vt:lpstr>Наша команда:</vt:lpstr>
      <vt:lpstr>Боли</vt:lpstr>
      <vt:lpstr>Наши цели:</vt:lpstr>
      <vt:lpstr>Наши основные конкуренты</vt:lpstr>
      <vt:lpstr>Наши пользователи</vt:lpstr>
      <vt:lpstr>Технологический стек</vt:lpstr>
      <vt:lpstr>Продукт</vt:lpstr>
      <vt:lpstr>Обратная связь</vt:lpstr>
      <vt:lpstr>Дальнейшие планы</vt:lpstr>
      <vt:lpstr>Конец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Factorial</dc:title>
  <dc:creator>Яненко Петр Сергеевич</dc:creator>
  <cp:lastModifiedBy>Danila Petrov</cp:lastModifiedBy>
  <cp:revision>22</cp:revision>
  <dcterms:created xsi:type="dcterms:W3CDTF">2022-03-07T10:35:22Z</dcterms:created>
  <dcterms:modified xsi:type="dcterms:W3CDTF">2022-06-17T13:36:37Z</dcterms:modified>
</cp:coreProperties>
</file>