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0" r:id="rId4"/>
    <p:sldId id="258" r:id="rId5"/>
    <p:sldId id="259" r:id="rId6"/>
    <p:sldId id="266" r:id="rId7"/>
    <p:sldId id="260" r:id="rId8"/>
    <p:sldId id="261" r:id="rId9"/>
    <p:sldId id="265" r:id="rId10"/>
    <p:sldId id="262" r:id="rId11"/>
    <p:sldId id="263" r:id="rId12"/>
    <p:sldId id="268" r:id="rId13"/>
    <p:sldId id="264" r:id="rId14"/>
    <p:sldId id="267" r:id="rId15"/>
    <p:sldId id="269" r:id="rId16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2A646-4677-40A3-AE71-DE7462636C98}" v="98" dt="2022-06-18T04:21:27.942"/>
    <p1510:client id="{2F25EFC4-A585-1AC7-84D1-2D6196614767}" v="35" dt="2022-06-18T05:14:05.911"/>
    <p1510:client id="{54A38713-D9FB-1150-82F4-039EF558030A}" v="856" dt="2022-06-18T04:45:12.918"/>
    <p1510:client id="{5987A0AC-2638-D5BD-D11E-ED0C38595C8C}" v="268" dt="2022-06-18T05:46:20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6623" autoAdjust="0"/>
  </p:normalViewPr>
  <p:slideViewPr>
    <p:cSldViewPr snapToGrid="0">
      <p:cViewPr varScale="1">
        <p:scale>
          <a:sx n="115" d="100"/>
          <a:sy n="115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9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D72DD07-9A35-41D0-B6C2-1B43E2C5F3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5C9836-B442-4DFE-BB88-CD4CE06C0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98618-46C5-4005-B2A4-D9B7DBE41303}" type="datetime1">
              <a:rPr lang="ru-RU" smtClean="0"/>
              <a:t>18.06.2022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B44FDC-85D0-46C9-A513-44C6794F18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D67F04-C3D9-4964-ADEE-4E7B576756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0E40C-5680-4BFB-B6EB-EA7F05241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2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5A976-2D65-43F8-8DEB-A32BAA33DF58}" type="datetime1">
              <a:rPr lang="ru-RU" smtClean="0"/>
              <a:pPr/>
              <a:t>18.06.2022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338BE-87D6-4E77-8D8D-7E7EFF7A46F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25516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338BE-87D6-4E77-8D8D-7E7EFF7A46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9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8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1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2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9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8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3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2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0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3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6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6/18/2022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94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8" y="1249227"/>
            <a:ext cx="4256021" cy="2961021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latin typeface="Calibri"/>
                <a:cs typeface="Calibri"/>
              </a:rPr>
              <a:t>Сайт-П</a:t>
            </a:r>
            <a:r>
              <a:rPr lang="ru-RU" dirty="0">
                <a:latin typeface="Georgia Pro"/>
                <a:cs typeface="Calibri"/>
              </a:rPr>
              <a:t>утеводитель при первом прохождении игры</a:t>
            </a:r>
            <a:br>
              <a:rPr lang="ru-RU" dirty="0">
                <a:latin typeface="Georgia Pro"/>
                <a:cs typeface="Calibri"/>
              </a:rPr>
            </a:br>
            <a:r>
              <a:rPr lang="ru-RU" dirty="0">
                <a:latin typeface="Georgia Pro"/>
                <a:cs typeface="Calibri"/>
              </a:rPr>
              <a:t>      </a:t>
            </a:r>
            <a:r>
              <a:rPr lang="ru-RU" dirty="0">
                <a:solidFill>
                  <a:srgbClr val="FFFFFF"/>
                </a:solidFill>
                <a:latin typeface="Georgia Pro"/>
                <a:cs typeface="Calibri"/>
              </a:rPr>
              <a:t>   </a:t>
            </a:r>
            <a:r>
              <a:rPr lang="ru-RU" dirty="0" err="1">
                <a:solidFill>
                  <a:srgbClr val="FFC000"/>
                </a:solidFill>
                <a:latin typeface="Georgia Pro"/>
                <a:cs typeface="Calibri"/>
              </a:rPr>
              <a:t>Factorio</a:t>
            </a:r>
            <a:endParaRPr lang="ru-RU" dirty="0" err="1">
              <a:solidFill>
                <a:srgbClr val="FFC000"/>
              </a:solidFill>
              <a:latin typeface="Georgia Pro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2662" y="5999481"/>
            <a:ext cx="1948816" cy="862349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ru-RU" sz="3200" dirty="0">
                <a:latin typeface="Georgia Pro"/>
                <a:cs typeface="Calibri"/>
              </a:rPr>
              <a:t>PEPEGИ</a:t>
            </a:r>
            <a:endParaRPr lang="ru-RU" sz="3200">
              <a:latin typeface="Georgia Pro"/>
              <a:cs typeface="Calibri" panose="020F0502020204030204" pitchFamily="34" charset="0"/>
            </a:endParaRPr>
          </a:p>
        </p:txBody>
      </p:sp>
      <p:pic>
        <p:nvPicPr>
          <p:cNvPr id="4" name="Picture 3" descr="Мозаика от цветных геометрических фигур">
            <a:extLst>
              <a:ext uri="{FF2B5EF4-FFF2-40B4-BE49-F238E27FC236}">
                <a16:creationId xmlns:a16="http://schemas.microsoft.com/office/drawing/2014/main" id="{2C21E34D-3512-F707-AE0B-AA32A9DEF9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230" b="8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56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C610E-48CB-1CF3-6E5A-6B6638C7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741"/>
            <a:ext cx="7685037" cy="1325563"/>
          </a:xfrm>
        </p:spPr>
        <p:txBody>
          <a:bodyPr/>
          <a:lstStyle/>
          <a:p>
            <a:r>
              <a:rPr lang="en-US" dirty="0"/>
              <a:t>Tilda - </a:t>
            </a:r>
            <a:r>
              <a:rPr lang="en-US" dirty="0" err="1"/>
              <a:t>Выбранный</a:t>
            </a:r>
            <a:r>
              <a:rPr lang="en-US" dirty="0"/>
              <a:t> </a:t>
            </a:r>
            <a:r>
              <a:rPr lang="en-US" dirty="0" err="1"/>
              <a:t>нами</a:t>
            </a:r>
            <a:r>
              <a:rPr lang="en-US" dirty="0"/>
              <a:t> </a:t>
            </a:r>
            <a:r>
              <a:rPr lang="en-US" dirty="0" err="1"/>
              <a:t>стек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BFB959-01F3-C9B7-3923-BAABEB38D89F}"/>
              </a:ext>
            </a:extLst>
          </p:cNvPr>
          <p:cNvSpPr/>
          <p:nvPr/>
        </p:nvSpPr>
        <p:spPr>
          <a:xfrm>
            <a:off x="4759569" y="1946028"/>
            <a:ext cx="3077306" cy="4552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latin typeface="Georgia Pro"/>
              </a:rPr>
              <a:t>В </a:t>
            </a:r>
            <a:r>
              <a:rPr lang="en-US" sz="2400" dirty="0" err="1">
                <a:latin typeface="Georgia Pro"/>
              </a:rPr>
              <a:t>качестве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технологического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стека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нами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была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выбрана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платформа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b="1" dirty="0">
                <a:latin typeface="Georgia Pro"/>
              </a:rPr>
              <a:t>Tilda</a:t>
            </a:r>
          </a:p>
          <a:p>
            <a:pPr algn="ctr"/>
            <a:r>
              <a:rPr lang="en-US" sz="2400" dirty="0" err="1">
                <a:latin typeface="Georgia Pro"/>
              </a:rPr>
              <a:t>Преимущества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использования</a:t>
            </a:r>
            <a:r>
              <a:rPr lang="en-US" sz="2400" dirty="0">
                <a:latin typeface="Georgia Pro"/>
              </a:rPr>
              <a:t> Tilda </a:t>
            </a:r>
            <a:r>
              <a:rPr lang="en-US" sz="2400" dirty="0" err="1">
                <a:latin typeface="Georgia Pro"/>
              </a:rPr>
              <a:t>это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удобный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интерфейс</a:t>
            </a:r>
            <a:r>
              <a:rPr lang="en-US" sz="2400" dirty="0">
                <a:latin typeface="Georgia Pro"/>
              </a:rPr>
              <a:t> и </a:t>
            </a:r>
            <a:r>
              <a:rPr lang="en-US" sz="2400" dirty="0" err="1">
                <a:latin typeface="Georgia Pro"/>
              </a:rPr>
              <a:t>простота</a:t>
            </a:r>
            <a:r>
              <a:rPr lang="en-US" sz="2400" dirty="0">
                <a:latin typeface="Georgia Pro"/>
              </a:rPr>
              <a:t> в </a:t>
            </a:r>
            <a:r>
              <a:rPr lang="en-US" sz="2400" dirty="0" err="1">
                <a:latin typeface="Georgia Pro"/>
              </a:rPr>
              <a:t>освоении</a:t>
            </a:r>
            <a:endParaRPr lang="en-US" sz="2400" dirty="0">
              <a:latin typeface="Gill Sans Nova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E742304E-EAC4-F44F-BB18-E0A406FB1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830" y="2386471"/>
            <a:ext cx="2565964" cy="2683251"/>
          </a:xfrm>
        </p:spPr>
      </p:pic>
    </p:spTree>
    <p:extLst>
      <p:ext uri="{BB962C8B-B14F-4D97-AF65-F5344CB8AC3E}">
        <p14:creationId xmlns:p14="http://schemas.microsoft.com/office/powerpoint/2010/main" val="54004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1223-71E7-17E8-EC94-6375AF79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Реализация</a:t>
            </a:r>
            <a:r>
              <a:rPr lang="en-US" dirty="0"/>
              <a:t> </a:t>
            </a:r>
            <a:r>
              <a:rPr lang="en-US" dirty="0" err="1"/>
              <a:t>сайта-путеводителя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7052546-8505-FE7D-7730-2F97AE15D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277" y="2226789"/>
            <a:ext cx="4373268" cy="1885791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D5CC10A-8E13-AE5C-4C7A-81760368F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553" y="4387348"/>
            <a:ext cx="5273430" cy="21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4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51D38-967B-1075-E876-6C0AFB3D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Дизайн</a:t>
            </a:r>
            <a:r>
              <a:rPr lang="en-US" dirty="0"/>
              <a:t> </a:t>
            </a:r>
            <a:r>
              <a:rPr lang="en-US" dirty="0" err="1"/>
              <a:t>продукта</a:t>
            </a:r>
            <a:r>
              <a:rPr lang="en-US" dirty="0"/>
              <a:t> </a:t>
            </a:r>
            <a:r>
              <a:rPr lang="en-US" dirty="0" err="1"/>
              <a:t>реализован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компьютеров</a:t>
            </a:r>
            <a:r>
              <a:rPr lang="en-US" dirty="0"/>
              <a:t> </a:t>
            </a:r>
            <a:r>
              <a:rPr lang="en-US" dirty="0" err="1"/>
              <a:t>так</a:t>
            </a:r>
            <a:r>
              <a:rPr lang="en-US" dirty="0"/>
              <a:t> и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мобильных</a:t>
            </a:r>
            <a:r>
              <a:rPr lang="en-US" dirty="0"/>
              <a:t> </a:t>
            </a:r>
            <a:r>
              <a:rPr lang="en-US" dirty="0" err="1"/>
              <a:t>версий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4D3DC01-A574-DEBF-CC0D-2F99BCC56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46" y="2310105"/>
            <a:ext cx="5468815" cy="236479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0690480B-1C89-9123-4547-E8E0C5E1F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7237" y="3024489"/>
            <a:ext cx="3488349" cy="3533775"/>
          </a:xfrm>
        </p:spPr>
      </p:pic>
    </p:spTree>
    <p:extLst>
      <p:ext uri="{BB962C8B-B14F-4D97-AF65-F5344CB8AC3E}">
        <p14:creationId xmlns:p14="http://schemas.microsoft.com/office/powerpoint/2010/main" val="94355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41B4-9AEC-A9C1-030A-80B6D065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8356"/>
            <a:ext cx="7685037" cy="915256"/>
          </a:xfrm>
        </p:spPr>
        <p:txBody>
          <a:bodyPr>
            <a:normAutofit/>
          </a:bodyPr>
          <a:lstStyle/>
          <a:p>
            <a:r>
              <a:rPr lang="en-US" dirty="0"/>
              <a:t>                   </a:t>
            </a:r>
            <a:r>
              <a:rPr lang="en-US" dirty="0" err="1">
                <a:latin typeface="Georgia Pro"/>
              </a:rPr>
              <a:t>Заключение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28DFF-44F9-F9A6-AB3C-AC2A09D3B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70A92DB-65FA-E75E-568B-ADEA3196914D}"/>
              </a:ext>
            </a:extLst>
          </p:cNvPr>
          <p:cNvSpPr/>
          <p:nvPr/>
        </p:nvSpPr>
        <p:spPr>
          <a:xfrm>
            <a:off x="4300415" y="2170722"/>
            <a:ext cx="3731846" cy="2403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 Pro"/>
              </a:rPr>
              <a:t>В </a:t>
            </a:r>
            <a:r>
              <a:rPr lang="en-US" dirty="0" err="1">
                <a:latin typeface="Georgia Pro"/>
              </a:rPr>
              <a:t>связи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со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сложностью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освоения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новичками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мира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игры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Factorio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мы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подготовили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сайт</a:t>
            </a:r>
            <a:r>
              <a:rPr lang="en-US" dirty="0">
                <a:latin typeface="Georgia Pro"/>
              </a:rPr>
              <a:t>, </a:t>
            </a:r>
            <a:r>
              <a:rPr lang="en-US" dirty="0" err="1">
                <a:latin typeface="Georgia Pro"/>
              </a:rPr>
              <a:t>позволяющий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поэтапно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проходить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игру</a:t>
            </a:r>
            <a:r>
              <a:rPr lang="en-US" dirty="0">
                <a:latin typeface="Georgia Pro"/>
              </a:rPr>
              <a:t>, </a:t>
            </a:r>
            <a:r>
              <a:rPr lang="en-US" dirty="0" err="1">
                <a:latin typeface="Georgia Pro"/>
              </a:rPr>
              <a:t>постепенно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изучая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всё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новые</a:t>
            </a:r>
            <a:r>
              <a:rPr lang="en-US" dirty="0">
                <a:latin typeface="Georgia Pro"/>
              </a:rPr>
              <a:t> и </a:t>
            </a:r>
            <a:r>
              <a:rPr lang="en-US" dirty="0" err="1">
                <a:latin typeface="Georgia Pro"/>
              </a:rPr>
              <a:t>новые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механики</a:t>
            </a:r>
            <a:endParaRPr lang="en-US">
              <a:latin typeface="Georgia Pro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0BB294-21AA-A0FF-40FD-2A2544955E08}"/>
              </a:ext>
            </a:extLst>
          </p:cNvPr>
          <p:cNvSpPr/>
          <p:nvPr/>
        </p:nvSpPr>
        <p:spPr>
          <a:xfrm>
            <a:off x="691905" y="3280751"/>
            <a:ext cx="3858845" cy="2999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eorgia Pro"/>
              </a:rPr>
              <a:t>Нами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былы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предприняты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попытки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избежать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проблем</a:t>
            </a:r>
            <a:r>
              <a:rPr lang="en-US" dirty="0">
                <a:latin typeface="Georgia Pro"/>
              </a:rPr>
              <a:t>, </a:t>
            </a:r>
            <a:r>
              <a:rPr lang="en-US" dirty="0" err="1">
                <a:latin typeface="Georgia Pro"/>
              </a:rPr>
              <a:t>касающихся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большей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части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гайд-сайтов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по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игре</a:t>
            </a:r>
            <a:r>
              <a:rPr lang="en-US" dirty="0">
                <a:latin typeface="Georgia Pro"/>
              </a:rPr>
              <a:t>. </a:t>
            </a:r>
            <a:r>
              <a:rPr lang="en-US" dirty="0" err="1">
                <a:latin typeface="Georgia Pro"/>
              </a:rPr>
              <a:t>Мы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постарались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полностью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исключить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тонны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лишней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информации</a:t>
            </a:r>
            <a:r>
              <a:rPr lang="en-US" dirty="0">
                <a:latin typeface="Georgia Pro"/>
              </a:rPr>
              <a:t> и </a:t>
            </a:r>
            <a:r>
              <a:rPr lang="en-US" dirty="0" err="1">
                <a:latin typeface="Georgia Pro"/>
              </a:rPr>
              <a:t>поэтапно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даём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понять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игроку</a:t>
            </a:r>
            <a:r>
              <a:rPr lang="en-US" dirty="0">
                <a:latin typeface="Georgia Pro"/>
              </a:rPr>
              <a:t> в </a:t>
            </a:r>
            <a:r>
              <a:rPr lang="en-US" dirty="0" err="1">
                <a:latin typeface="Georgia Pro"/>
              </a:rPr>
              <a:t>каком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направлении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на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данный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момент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ему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нужно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работать</a:t>
            </a:r>
            <a:endParaRPr lang="en-US"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359116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ACF3-22F3-F95C-94E8-729019241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958575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По</a:t>
            </a:r>
            <a:r>
              <a:rPr lang="en-US" dirty="0"/>
              <a:t> </a:t>
            </a:r>
            <a:r>
              <a:rPr lang="en-US" dirty="0" err="1"/>
              <a:t>этому</a:t>
            </a:r>
            <a:r>
              <a:rPr lang="en-US" dirty="0"/>
              <a:t> QR </a:t>
            </a:r>
            <a:r>
              <a:rPr lang="en-US" dirty="0" err="1"/>
              <a:t>коду</a:t>
            </a:r>
            <a:r>
              <a:rPr lang="en-US" dirty="0"/>
              <a:t> </a:t>
            </a:r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можете</a:t>
            </a:r>
            <a:r>
              <a:rPr lang="en-US" dirty="0"/>
              <a:t> </a:t>
            </a:r>
            <a:r>
              <a:rPr lang="en-US" dirty="0" err="1"/>
              <a:t>перейти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наш</a:t>
            </a:r>
            <a:r>
              <a:rPr lang="en-US" dirty="0"/>
              <a:t> </a:t>
            </a:r>
            <a:r>
              <a:rPr lang="en-US" dirty="0" err="1"/>
              <a:t>сайт</a:t>
            </a:r>
            <a:r>
              <a:rPr lang="en-US" dirty="0"/>
              <a:t> и </a:t>
            </a:r>
            <a:r>
              <a:rPr lang="en-US" dirty="0" err="1"/>
              <a:t>ознакомиться</a:t>
            </a:r>
            <a:r>
              <a:rPr lang="en-US" dirty="0"/>
              <a:t> с </a:t>
            </a:r>
            <a:r>
              <a:rPr lang="en-US" dirty="0" err="1"/>
              <a:t>контентом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3CFD91-C818-75C4-4B4C-D004EBEDF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380" y="2538019"/>
            <a:ext cx="2663092" cy="2701436"/>
          </a:xfrm>
        </p:spPr>
      </p:pic>
    </p:spTree>
    <p:extLst>
      <p:ext uri="{BB962C8B-B14F-4D97-AF65-F5344CB8AC3E}">
        <p14:creationId xmlns:p14="http://schemas.microsoft.com/office/powerpoint/2010/main" val="2375092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45A3-44F0-BCFC-423C-015846EF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/>
              <a:t>Спасибо</a:t>
            </a:r>
            <a:r>
              <a:rPr lang="en-US" sz="6000" dirty="0"/>
              <a:t> </a:t>
            </a:r>
            <a:r>
              <a:rPr lang="en-US" sz="6000" dirty="0" err="1"/>
              <a:t>за</a:t>
            </a:r>
            <a:r>
              <a:rPr lang="en-US" sz="6000" dirty="0"/>
              <a:t> </a:t>
            </a:r>
            <a:r>
              <a:rPr lang="en-US" sz="6000" dirty="0" err="1"/>
              <a:t>внимание</a:t>
            </a:r>
            <a:r>
              <a:rPr lang="en-US" sz="6000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F7283-48EB-50DF-CE10-76125BF88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8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87BB-911E-DD1D-1FB1-E99E4DB5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Georgia Pro"/>
              </a:rPr>
              <a:t>Команда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1075B-6042-B650-2C7B-C1E899014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6944"/>
            <a:ext cx="4771425" cy="40900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ea typeface="+mn-lt"/>
                <a:cs typeface="+mn-lt"/>
              </a:rPr>
              <a:t>Гончарова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Мария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Александровна</a:t>
            </a:r>
            <a:r>
              <a:rPr lang="en-US" sz="2800" dirty="0">
                <a:ea typeface="+mn-lt"/>
                <a:cs typeface="+mn-lt"/>
              </a:rPr>
              <a:t> РИ-110930  – </a:t>
            </a:r>
            <a:r>
              <a:rPr lang="en-US" sz="2800" dirty="0" err="1">
                <a:ea typeface="+mn-lt"/>
                <a:cs typeface="+mn-lt"/>
              </a:rPr>
              <a:t>Аналитик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dirty="0" err="1">
                <a:ea typeface="+mn-lt"/>
                <a:cs typeface="+mn-lt"/>
              </a:rPr>
              <a:t>программист</a:t>
            </a:r>
          </a:p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800" dirty="0" err="1">
                <a:ea typeface="+mn-lt"/>
                <a:cs typeface="+mn-lt"/>
              </a:rPr>
              <a:t>Кремсер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Александр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Вячеславович</a:t>
            </a:r>
            <a:r>
              <a:rPr lang="en-US" sz="2800" dirty="0">
                <a:ea typeface="+mn-lt"/>
                <a:cs typeface="+mn-lt"/>
              </a:rPr>
              <a:t> – </a:t>
            </a:r>
            <a:r>
              <a:rPr lang="en-US" sz="2800" dirty="0" err="1">
                <a:ea typeface="+mn-lt"/>
                <a:cs typeface="+mn-lt"/>
              </a:rPr>
              <a:t>Дизайнер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dirty="0" err="1">
                <a:ea typeface="+mn-lt"/>
                <a:cs typeface="+mn-lt"/>
              </a:rPr>
              <a:t>тимлид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DE06E3-6EC4-42ED-3C2E-3665B6228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477" y="3860014"/>
            <a:ext cx="2121840" cy="28207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B1FBF97-BBCA-A182-7CC1-DE7818617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631" y="1231692"/>
            <a:ext cx="2635739" cy="23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1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72BF24-F45F-4C7E-936C-447B9B071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6291"/>
            <a:ext cx="6500553" cy="4680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ea typeface="+mn-lt"/>
                <a:cs typeface="+mn-lt"/>
              </a:rPr>
              <a:t>Ганьков Максим Александрович </a:t>
            </a:r>
            <a:r>
              <a:rPr lang="en-US" sz="2800" dirty="0">
                <a:ea typeface="+mn-lt"/>
                <a:cs typeface="+mn-lt"/>
              </a:rPr>
              <a:t>РИ-11093</a:t>
            </a:r>
            <a:r>
              <a:rPr lang="ru-RU" sz="2800" dirty="0">
                <a:ea typeface="+mn-lt"/>
                <a:cs typeface="+mn-lt"/>
              </a:rPr>
              <a:t>3</a:t>
            </a:r>
            <a:r>
              <a:rPr lang="en-US" sz="2800" dirty="0">
                <a:ea typeface="+mn-lt"/>
                <a:cs typeface="+mn-lt"/>
              </a:rPr>
              <a:t>  </a:t>
            </a:r>
            <a:r>
              <a:rPr lang="ru-RU" sz="2800" dirty="0">
                <a:ea typeface="+mn-lt"/>
                <a:cs typeface="+mn-lt"/>
              </a:rPr>
              <a:t>-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Аналитик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ru-RU" sz="2800" dirty="0">
                <a:ea typeface="+mn-lt"/>
                <a:cs typeface="+mn-lt"/>
              </a:rPr>
              <a:t>дизайнер</a:t>
            </a: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endParaRPr lang="ru-RU" sz="28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800" dirty="0">
                <a:ea typeface="+mn-lt"/>
                <a:cs typeface="+mn-lt"/>
              </a:rPr>
              <a:t>Проскурин Андрей Владимирович РИ – </a:t>
            </a:r>
          </a:p>
          <a:p>
            <a:pPr marL="0" indent="0">
              <a:buNone/>
            </a:pPr>
            <a:r>
              <a:rPr lang="ru-RU" sz="2800" dirty="0">
                <a:ea typeface="+mn-lt"/>
                <a:cs typeface="+mn-lt"/>
              </a:rPr>
              <a:t>110933 -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ru-RU" sz="2800" dirty="0">
                <a:ea typeface="+mn-lt"/>
                <a:cs typeface="+mn-lt"/>
              </a:rPr>
              <a:t>Аналитик</a:t>
            </a:r>
            <a:endParaRPr lang="en-US" sz="2800" dirty="0"/>
          </a:p>
          <a:p>
            <a:endParaRPr lang="ru-RU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176CBF-FA19-4984-B8FC-E31B624BC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14" y="3085541"/>
            <a:ext cx="1707126" cy="227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BF3890B-C4DD-4B68-97AB-CC590CB2D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14" y="681037"/>
            <a:ext cx="1707126" cy="227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8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D6A4-28C1-065D-42AD-212F5F04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4800" dirty="0" err="1">
                <a:latin typeface="Georgia Pro"/>
              </a:rPr>
              <a:t>Цель</a:t>
            </a:r>
            <a:r>
              <a:rPr lang="en-US" sz="4800" dirty="0">
                <a:latin typeface="Georgia Pro"/>
              </a:rPr>
              <a:t> </a:t>
            </a:r>
            <a:r>
              <a:rPr lang="en-US" sz="4800" dirty="0" err="1">
                <a:latin typeface="Georgia Pro"/>
              </a:rPr>
              <a:t>нашего</a:t>
            </a:r>
            <a:r>
              <a:rPr lang="en-US" sz="4800" dirty="0">
                <a:latin typeface="Georgia Pro"/>
              </a:rPr>
              <a:t> </a:t>
            </a:r>
            <a:r>
              <a:rPr lang="en-US" sz="4800" dirty="0" err="1">
                <a:latin typeface="Georgia Pro"/>
              </a:rPr>
              <a:t>проекта</a:t>
            </a:r>
            <a:endParaRPr lang="en-US" sz="4800" dirty="0">
              <a:latin typeface="Georgia Pro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94D7D77-0E52-7764-5EEC-428F2DBCE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93" y="2276777"/>
            <a:ext cx="5962650" cy="3505200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3B6D1A-DE62-5514-D9EB-EFD8E3966DFE}"/>
              </a:ext>
            </a:extLst>
          </p:cNvPr>
          <p:cNvSpPr/>
          <p:nvPr/>
        </p:nvSpPr>
        <p:spPr>
          <a:xfrm>
            <a:off x="3839118" y="3221511"/>
            <a:ext cx="4743793" cy="1702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 err="1">
                <a:latin typeface="Georgia Pro"/>
              </a:rPr>
              <a:t>Идея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проекта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заключается</a:t>
            </a:r>
            <a:r>
              <a:rPr lang="en-US" sz="2000" dirty="0">
                <a:latin typeface="Georgia Pro"/>
              </a:rPr>
              <a:t> в </a:t>
            </a:r>
            <a:r>
              <a:rPr lang="en-US" sz="2000" dirty="0" err="1">
                <a:latin typeface="Georgia Pro"/>
              </a:rPr>
              <a:t>том</a:t>
            </a:r>
            <a:r>
              <a:rPr lang="en-US" sz="2000" dirty="0">
                <a:latin typeface="Georgia Pro"/>
              </a:rPr>
              <a:t>, </a:t>
            </a:r>
            <a:r>
              <a:rPr lang="en-US" sz="2000" dirty="0" err="1">
                <a:latin typeface="Georgia Pro"/>
              </a:rPr>
              <a:t>чтобы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помочь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игрокам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совершить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свое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первое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прохождение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игры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не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перебирая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тонны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разного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контента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по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игре</a:t>
            </a:r>
            <a:r>
              <a:rPr lang="en-US" sz="2000" dirty="0">
                <a:latin typeface="Georgia Pro"/>
              </a:rPr>
              <a:t> а </a:t>
            </a:r>
            <a:r>
              <a:rPr lang="en-US" sz="2000" dirty="0" err="1">
                <a:latin typeface="Georgia Pro"/>
              </a:rPr>
              <a:t>следуя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чётко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по</a:t>
            </a:r>
            <a:r>
              <a:rPr lang="en-US" sz="2000" dirty="0">
                <a:latin typeface="Georgia Pro"/>
              </a:rPr>
              <a:t> </a:t>
            </a:r>
            <a:r>
              <a:rPr lang="en-US" sz="2000" dirty="0" err="1">
                <a:latin typeface="Georgia Pro"/>
              </a:rPr>
              <a:t>этапам</a:t>
            </a:r>
            <a:endParaRPr lang="en-US" sz="2000" dirty="0"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1126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64F0-4630-7382-3862-EAE0439C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Georgia Pro"/>
              </a:rPr>
              <a:t>                    </a:t>
            </a:r>
            <a:r>
              <a:rPr lang="en-US" sz="6000" dirty="0" err="1">
                <a:latin typeface="Georgia Pro"/>
              </a:rPr>
              <a:t>Проблемы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B69D7-63CC-0941-C515-3D81EDB5A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005C93-306B-9094-AC97-E537AC3E3D28}"/>
              </a:ext>
            </a:extLst>
          </p:cNvPr>
          <p:cNvSpPr/>
          <p:nvPr/>
        </p:nvSpPr>
        <p:spPr>
          <a:xfrm>
            <a:off x="843776" y="2367776"/>
            <a:ext cx="5640657" cy="1960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Georgia Pro"/>
                <a:ea typeface="+mn-lt"/>
                <a:cs typeface="+mn-lt"/>
              </a:rPr>
              <a:t>Изучив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всю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информацию</a:t>
            </a:r>
            <a:r>
              <a:rPr lang="en-US" sz="1600" dirty="0">
                <a:latin typeface="Georgia Pro"/>
                <a:ea typeface="+mn-lt"/>
                <a:cs typeface="+mn-lt"/>
              </a:rPr>
              <a:t>,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мы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поняли</a:t>
            </a:r>
            <a:r>
              <a:rPr lang="en-US" sz="1600" dirty="0">
                <a:latin typeface="Georgia Pro"/>
                <a:ea typeface="+mn-lt"/>
                <a:cs typeface="+mn-lt"/>
              </a:rPr>
              <a:t>,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что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зачастую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новички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теряются</a:t>
            </a:r>
            <a:r>
              <a:rPr lang="en-US" sz="1600" dirty="0">
                <a:latin typeface="Georgia Pro"/>
                <a:ea typeface="+mn-lt"/>
                <a:cs typeface="+mn-lt"/>
              </a:rPr>
              <a:t> в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большом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открытом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мире-песочнице</a:t>
            </a:r>
            <a:r>
              <a:rPr lang="en-US" sz="1600" dirty="0">
                <a:latin typeface="Georgia Pro"/>
                <a:ea typeface="+mn-lt"/>
                <a:cs typeface="+mn-lt"/>
              </a:rPr>
              <a:t> и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не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понимают</a:t>
            </a:r>
            <a:r>
              <a:rPr lang="en-US" sz="1600" dirty="0">
                <a:latin typeface="Georgia Pro"/>
                <a:ea typeface="+mn-lt"/>
                <a:cs typeface="+mn-lt"/>
              </a:rPr>
              <a:t>,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что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делать</a:t>
            </a:r>
            <a:r>
              <a:rPr lang="en-US" sz="1600" dirty="0">
                <a:latin typeface="Georgia Pro"/>
                <a:ea typeface="+mn-lt"/>
                <a:cs typeface="+mn-lt"/>
              </a:rPr>
              <a:t>.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Когда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они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начинают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копаться</a:t>
            </a:r>
            <a:r>
              <a:rPr lang="en-US" sz="1600" dirty="0">
                <a:latin typeface="Georgia Pro"/>
                <a:ea typeface="+mn-lt"/>
                <a:cs typeface="+mn-lt"/>
              </a:rPr>
              <a:t> в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интернете</a:t>
            </a:r>
            <a:r>
              <a:rPr lang="en-US" sz="1600" dirty="0">
                <a:latin typeface="Georgia Pro"/>
                <a:ea typeface="+mn-lt"/>
                <a:cs typeface="+mn-lt"/>
              </a:rPr>
              <a:t> в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поиске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информации</a:t>
            </a:r>
            <a:r>
              <a:rPr lang="en-US" sz="1600" dirty="0">
                <a:latin typeface="Georgia Pro"/>
                <a:ea typeface="+mn-lt"/>
                <a:cs typeface="+mn-lt"/>
              </a:rPr>
              <a:t>,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они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сталкиваются</a:t>
            </a:r>
            <a:r>
              <a:rPr lang="en-US" sz="1600" dirty="0">
                <a:latin typeface="Georgia Pro"/>
                <a:ea typeface="+mn-lt"/>
                <a:cs typeface="+mn-lt"/>
              </a:rPr>
              <a:t> с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лишними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данными</a:t>
            </a:r>
            <a:r>
              <a:rPr lang="en-US" sz="1600" dirty="0">
                <a:latin typeface="Georgia Pro"/>
                <a:ea typeface="+mn-lt"/>
                <a:cs typeface="+mn-lt"/>
              </a:rPr>
              <a:t>,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которые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смешиваются</a:t>
            </a:r>
            <a:r>
              <a:rPr lang="en-US" sz="1600" dirty="0">
                <a:latin typeface="Georgia Pro"/>
                <a:ea typeface="+mn-lt"/>
                <a:cs typeface="+mn-lt"/>
              </a:rPr>
              <a:t> в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голове</a:t>
            </a:r>
            <a:r>
              <a:rPr lang="en-US" sz="1600" dirty="0">
                <a:latin typeface="Georgia Pro"/>
                <a:ea typeface="+mn-lt"/>
                <a:cs typeface="+mn-lt"/>
              </a:rPr>
              <a:t> и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происходят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не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нужные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действия</a:t>
            </a:r>
            <a:r>
              <a:rPr lang="en-US" sz="1600" dirty="0">
                <a:latin typeface="Georgia Pro"/>
                <a:ea typeface="+mn-lt"/>
                <a:cs typeface="+mn-lt"/>
              </a:rPr>
              <a:t> в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геймплее</a:t>
            </a:r>
            <a:r>
              <a:rPr lang="en-US" sz="1600" dirty="0">
                <a:latin typeface="Georgia Pro"/>
                <a:ea typeface="+mn-lt"/>
                <a:cs typeface="+mn-lt"/>
              </a:rPr>
              <a:t>,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которые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оттягивают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финал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игры</a:t>
            </a:r>
            <a:r>
              <a:rPr lang="en-US" sz="1600" dirty="0">
                <a:latin typeface="Georgia Pro"/>
                <a:ea typeface="+mn-lt"/>
                <a:cs typeface="+mn-lt"/>
              </a:rPr>
              <a:t>.</a:t>
            </a:r>
            <a:endParaRPr lang="en-US" sz="1600">
              <a:latin typeface="Georgia Pro"/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56EBF6DD-9015-C017-A29A-B7CE73B8161B}"/>
              </a:ext>
            </a:extLst>
          </p:cNvPr>
          <p:cNvSpPr/>
          <p:nvPr/>
        </p:nvSpPr>
        <p:spPr>
          <a:xfrm rot="-1140000">
            <a:off x="2258260" y="4515676"/>
            <a:ext cx="734121" cy="12173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2EBA24-F29D-3870-049E-F1B535143D90}"/>
              </a:ext>
            </a:extLst>
          </p:cNvPr>
          <p:cNvSpPr/>
          <p:nvPr/>
        </p:nvSpPr>
        <p:spPr>
          <a:xfrm>
            <a:off x="3517745" y="4577111"/>
            <a:ext cx="4293217" cy="1245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Georgia Pro"/>
                <a:ea typeface="+mn-lt"/>
                <a:cs typeface="+mn-lt"/>
              </a:rPr>
              <a:t>Поэтому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мы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решили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создать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продукт</a:t>
            </a:r>
            <a:r>
              <a:rPr lang="en-US" sz="1600" dirty="0">
                <a:latin typeface="Georgia Pro"/>
                <a:ea typeface="+mn-lt"/>
                <a:cs typeface="+mn-lt"/>
              </a:rPr>
              <a:t>,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который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будет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содержать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только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нужную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информацию</a:t>
            </a:r>
            <a:r>
              <a:rPr lang="en-US" sz="1600" dirty="0">
                <a:latin typeface="Georgia Pro"/>
                <a:ea typeface="+mn-lt"/>
                <a:cs typeface="+mn-lt"/>
              </a:rPr>
              <a:t> о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геймплее</a:t>
            </a:r>
            <a:r>
              <a:rPr lang="en-US" sz="1600" dirty="0">
                <a:latin typeface="Georgia Pro"/>
                <a:ea typeface="+mn-lt"/>
                <a:cs typeface="+mn-lt"/>
              </a:rPr>
              <a:t>,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чтобы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пройти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его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просто</a:t>
            </a:r>
            <a:r>
              <a:rPr lang="en-US" sz="1600" dirty="0">
                <a:latin typeface="Georgia Pro"/>
                <a:ea typeface="+mn-lt"/>
                <a:cs typeface="+mn-lt"/>
              </a:rPr>
              <a:t> и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без</a:t>
            </a:r>
            <a:r>
              <a:rPr lang="en-US" sz="1600" dirty="0">
                <a:latin typeface="Georgia Pro"/>
                <a:ea typeface="+mn-lt"/>
                <a:cs typeface="+mn-lt"/>
              </a:rPr>
              <a:t> </a:t>
            </a:r>
            <a:r>
              <a:rPr lang="en-US" sz="1600" dirty="0" err="1">
                <a:latin typeface="Georgia Pro"/>
                <a:ea typeface="+mn-lt"/>
                <a:cs typeface="+mn-lt"/>
              </a:rPr>
              <a:t>напряжения</a:t>
            </a:r>
            <a:r>
              <a:rPr lang="en-US" sz="1600" dirty="0">
                <a:latin typeface="Georgia Pro"/>
                <a:ea typeface="+mn-lt"/>
                <a:cs typeface="+mn-lt"/>
              </a:rPr>
              <a:t>.</a:t>
            </a:r>
            <a:endParaRPr lang="en-US" sz="1600"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285769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0C35-C1EC-9C8C-417B-9CE9A9EE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Преимущество</a:t>
            </a:r>
            <a:r>
              <a:rPr lang="en-US" dirty="0"/>
              <a:t> </a:t>
            </a:r>
            <a:r>
              <a:rPr lang="en-US" dirty="0" err="1"/>
              <a:t>нашего</a:t>
            </a:r>
            <a:r>
              <a:rPr lang="en-US" dirty="0"/>
              <a:t> </a:t>
            </a:r>
            <a:r>
              <a:rPr lang="en-US" dirty="0" err="1"/>
              <a:t>сайта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0F7800-5DC4-7BB0-4187-9AEABCED8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987" y="2282328"/>
            <a:ext cx="5030232" cy="4080250"/>
          </a:xfrm>
        </p:spPr>
      </p:pic>
    </p:spTree>
    <p:extLst>
      <p:ext uri="{BB962C8B-B14F-4D97-AF65-F5344CB8AC3E}">
        <p14:creationId xmlns:p14="http://schemas.microsoft.com/office/powerpoint/2010/main" val="6955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AD61-A18A-9F28-B7D9-505238243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>
                <a:latin typeface="Georgia Pro"/>
              </a:rPr>
              <a:t>Целевая</a:t>
            </a:r>
            <a:r>
              <a:rPr lang="en-US" sz="6000" dirty="0">
                <a:latin typeface="Georgia Pro"/>
              </a:rPr>
              <a:t> </a:t>
            </a:r>
            <a:r>
              <a:rPr lang="en-US" sz="6000" dirty="0" err="1">
                <a:latin typeface="Georgia Pro"/>
              </a:rPr>
              <a:t>аудитория</a:t>
            </a:r>
            <a:endParaRPr lang="en-US" sz="6000" dirty="0">
              <a:latin typeface="Georgia Pro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758336-62CC-8387-BD7D-FEE9BC69C2E8}"/>
              </a:ext>
            </a:extLst>
          </p:cNvPr>
          <p:cNvSpPr/>
          <p:nvPr/>
        </p:nvSpPr>
        <p:spPr>
          <a:xfrm>
            <a:off x="895243" y="2141892"/>
            <a:ext cx="6809390" cy="20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eorgia Pro"/>
              </a:rPr>
              <a:t>Изучив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приблизительную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целувую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аудиторию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игры</a:t>
            </a:r>
            <a:r>
              <a:rPr lang="en-US" dirty="0">
                <a:latin typeface="Georgia Pro"/>
              </a:rPr>
              <a:t>, </a:t>
            </a:r>
            <a:r>
              <a:rPr lang="en-US" dirty="0" err="1">
                <a:latin typeface="Georgia Pro"/>
                <a:ea typeface="+mn-lt"/>
                <a:cs typeface="+mn-lt"/>
              </a:rPr>
              <a:t>Мы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выяснили</a:t>
            </a:r>
            <a:r>
              <a:rPr lang="en-US" dirty="0">
                <a:latin typeface="Georgia Pro"/>
                <a:ea typeface="+mn-lt"/>
                <a:cs typeface="+mn-lt"/>
              </a:rPr>
              <a:t>, </a:t>
            </a:r>
            <a:r>
              <a:rPr lang="en-US" dirty="0" err="1">
                <a:latin typeface="Georgia Pro"/>
                <a:ea typeface="+mn-lt"/>
                <a:cs typeface="+mn-lt"/>
              </a:rPr>
              <a:t>что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Factorio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интересуются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люди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возрастом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от</a:t>
            </a:r>
            <a:r>
              <a:rPr lang="en-US" dirty="0">
                <a:latin typeface="Georgia Pro"/>
                <a:ea typeface="+mn-lt"/>
                <a:cs typeface="+mn-lt"/>
              </a:rPr>
              <a:t> 14 </a:t>
            </a:r>
            <a:r>
              <a:rPr lang="en-US" dirty="0" err="1">
                <a:latin typeface="Georgia Pro"/>
                <a:ea typeface="+mn-lt"/>
                <a:cs typeface="+mn-lt"/>
              </a:rPr>
              <a:t>лет</a:t>
            </a:r>
            <a:r>
              <a:rPr lang="en-US" dirty="0">
                <a:latin typeface="Georgia Pro"/>
                <a:ea typeface="+mn-lt"/>
                <a:cs typeface="+mn-lt"/>
              </a:rPr>
              <a:t>. </a:t>
            </a:r>
            <a:endParaRPr lang="en-US">
              <a:latin typeface="Georgia Pro"/>
              <a:ea typeface="+mn-lt"/>
              <a:cs typeface="+mn-lt"/>
            </a:endParaRPr>
          </a:p>
          <a:p>
            <a:pPr algn="ctr"/>
            <a:r>
              <a:rPr lang="en-US" dirty="0" err="1">
                <a:latin typeface="Georgia Pro"/>
                <a:ea typeface="+mn-lt"/>
                <a:cs typeface="+mn-lt"/>
              </a:rPr>
              <a:t>На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данный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момент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максимальный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пик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онлайна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достигает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около</a:t>
            </a:r>
            <a:r>
              <a:rPr lang="en-US" dirty="0">
                <a:latin typeface="Georgia Pro"/>
                <a:ea typeface="+mn-lt"/>
                <a:cs typeface="+mn-lt"/>
              </a:rPr>
              <a:t> 17000 </a:t>
            </a:r>
            <a:r>
              <a:rPr lang="en-US" dirty="0" err="1">
                <a:latin typeface="Georgia Pro"/>
                <a:ea typeface="+mn-lt"/>
                <a:cs typeface="+mn-lt"/>
              </a:rPr>
              <a:t>игроков</a:t>
            </a:r>
            <a:r>
              <a:rPr lang="en-US" dirty="0">
                <a:latin typeface="Georgia Pro"/>
                <a:ea typeface="+mn-lt"/>
                <a:cs typeface="+mn-lt"/>
              </a:rPr>
              <a:t>, а </a:t>
            </a:r>
            <a:r>
              <a:rPr lang="en-US" dirty="0" err="1">
                <a:latin typeface="Georgia Pro"/>
                <a:ea typeface="+mn-lt"/>
                <a:cs typeface="+mn-lt"/>
              </a:rPr>
              <a:t>количество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проданных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копий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около</a:t>
            </a:r>
            <a:r>
              <a:rPr lang="en-US" dirty="0">
                <a:latin typeface="Georgia Pro"/>
                <a:ea typeface="+mn-lt"/>
                <a:cs typeface="+mn-lt"/>
              </a:rPr>
              <a:t> 3.1 </a:t>
            </a:r>
            <a:r>
              <a:rPr lang="en-US" dirty="0" err="1">
                <a:latin typeface="Georgia Pro"/>
                <a:ea typeface="+mn-lt"/>
                <a:cs typeface="+mn-lt"/>
              </a:rPr>
              <a:t>миллиона</a:t>
            </a:r>
            <a:endParaRPr lang="en-US">
              <a:latin typeface="Georgia Pro"/>
              <a:ea typeface="+mn-lt"/>
              <a:cs typeface="+mn-lt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C8A5D14A-3854-F610-50E2-CCC808ADE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577" y="4287559"/>
            <a:ext cx="4670181" cy="2378075"/>
          </a:xfrm>
        </p:spPr>
      </p:pic>
    </p:spTree>
    <p:extLst>
      <p:ext uri="{BB962C8B-B14F-4D97-AF65-F5344CB8AC3E}">
        <p14:creationId xmlns:p14="http://schemas.microsoft.com/office/powerpoint/2010/main" val="211498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7B371-5BC0-E817-9BE3-970EAE15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eorgia Pro"/>
              </a:rPr>
              <a:t>Задачи</a:t>
            </a:r>
            <a:r>
              <a:rPr lang="en-US" dirty="0">
                <a:latin typeface="Georgia Pro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D07D9-E091-0204-63D4-983639984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1175"/>
            <a:ext cx="7685037" cy="408025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>
              <a:latin typeface="Georgia Pro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BA4FBD-23EB-3FDA-252B-B641F378795A}"/>
              </a:ext>
            </a:extLst>
          </p:cNvPr>
          <p:cNvSpPr/>
          <p:nvPr/>
        </p:nvSpPr>
        <p:spPr>
          <a:xfrm>
            <a:off x="636953" y="2209799"/>
            <a:ext cx="7502768" cy="3936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latin typeface="Georgia Pro"/>
                <a:ea typeface="+mn-lt"/>
                <a:cs typeface="+mn-lt"/>
              </a:rPr>
              <a:t>Проанализировали</a:t>
            </a:r>
            <a:r>
              <a:rPr lang="en-US" sz="2400" dirty="0">
                <a:latin typeface="Georgia Pro"/>
                <a:ea typeface="+mn-lt"/>
                <a:cs typeface="+mn-lt"/>
              </a:rPr>
              <a:t> 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известные</a:t>
            </a:r>
            <a:r>
              <a:rPr lang="en-US" sz="2400" dirty="0">
                <a:latin typeface="Georgia Pro"/>
                <a:ea typeface="+mn-lt"/>
                <a:cs typeface="+mn-lt"/>
              </a:rPr>
              <a:t> 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аналоги</a:t>
            </a:r>
            <a:r>
              <a:rPr lang="en-US" sz="2400" dirty="0">
                <a:latin typeface="Georgia Pro"/>
                <a:ea typeface="+mn-lt"/>
                <a:cs typeface="+mn-lt"/>
              </a:rPr>
              <a:t> 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гайдов</a:t>
            </a:r>
            <a:r>
              <a:rPr lang="en-US" sz="2400" dirty="0">
                <a:latin typeface="Georgia Pro"/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latin typeface="Georgia Pro"/>
                <a:ea typeface="+mn-lt"/>
                <a:cs typeface="+mn-lt"/>
              </a:rPr>
              <a:t>Провели</a:t>
            </a:r>
            <a:r>
              <a:rPr lang="en-US" sz="2400" dirty="0">
                <a:latin typeface="Georgia Pro"/>
                <a:ea typeface="+mn-lt"/>
                <a:cs typeface="+mn-lt"/>
              </a:rPr>
              <a:t> 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опрос</a:t>
            </a:r>
            <a:r>
              <a:rPr lang="en-US" sz="2400" dirty="0">
                <a:latin typeface="Georgia Pro"/>
                <a:ea typeface="+mn-lt"/>
                <a:cs typeface="+mn-lt"/>
              </a:rPr>
              <a:t> 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среди</a:t>
            </a:r>
            <a:r>
              <a:rPr lang="en-US" sz="2400" dirty="0">
                <a:latin typeface="Georgia Pro"/>
                <a:ea typeface="+mn-lt"/>
                <a:cs typeface="+mn-lt"/>
              </a:rPr>
              <a:t> 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игроков</a:t>
            </a:r>
            <a:r>
              <a:rPr lang="en-US" sz="2400" dirty="0">
                <a:latin typeface="Georgia Pro"/>
                <a:ea typeface="+mn-lt"/>
                <a:cs typeface="+mn-lt"/>
              </a:rPr>
              <a:t>, 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которые</a:t>
            </a:r>
            <a:r>
              <a:rPr lang="en-US" sz="2400" dirty="0">
                <a:latin typeface="Georgia Pro"/>
                <a:ea typeface="+mn-lt"/>
                <a:cs typeface="+mn-lt"/>
              </a:rPr>
              <a:t> 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имели</a:t>
            </a:r>
            <a:r>
              <a:rPr lang="en-US" sz="2400" dirty="0">
                <a:latin typeface="Georgia Pro"/>
                <a:ea typeface="+mn-lt"/>
                <a:cs typeface="+mn-lt"/>
              </a:rPr>
              <a:t> 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опыт</a:t>
            </a:r>
            <a:r>
              <a:rPr lang="en-US" sz="2400" dirty="0">
                <a:latin typeface="Georgia Pro"/>
                <a:ea typeface="+mn-lt"/>
                <a:cs typeface="+mn-lt"/>
              </a:rPr>
              <a:t> в 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игре</a:t>
            </a:r>
            <a:r>
              <a:rPr lang="en-US" sz="2400" dirty="0">
                <a:latin typeface="Georgia Pro"/>
                <a:ea typeface="+mn-lt"/>
                <a:cs typeface="+mn-lt"/>
              </a:rPr>
              <a:t> 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Factorio</a:t>
            </a:r>
            <a:r>
              <a:rPr lang="en-US" sz="2400" dirty="0">
                <a:latin typeface="Georgia Pro"/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err="1">
                <a:latin typeface="Georgia Pro"/>
                <a:ea typeface="+mn-lt"/>
                <a:cs typeface="+mn-lt"/>
              </a:rPr>
              <a:t>Прошли</a:t>
            </a:r>
            <a:r>
              <a:rPr lang="en-US" sz="2400" dirty="0">
                <a:latin typeface="Georgia Pro"/>
                <a:ea typeface="+mn-lt"/>
                <a:cs typeface="+mn-lt"/>
              </a:rPr>
              <a:t> </a:t>
            </a:r>
            <a:r>
              <a:rPr lang="en-US" sz="2400" err="1">
                <a:latin typeface="Georgia Pro"/>
                <a:ea typeface="+mn-lt"/>
                <a:cs typeface="+mn-lt"/>
              </a:rPr>
              <a:t>игру</a:t>
            </a:r>
            <a:r>
              <a:rPr lang="en-US" sz="2400" dirty="0">
                <a:latin typeface="Georgia Pro"/>
                <a:ea typeface="+mn-lt"/>
                <a:cs typeface="+mn-lt"/>
              </a:rPr>
              <a:t> </a:t>
            </a:r>
            <a:r>
              <a:rPr lang="en-US" sz="2400" err="1">
                <a:latin typeface="Georgia Pro"/>
                <a:ea typeface="+mn-lt"/>
                <a:cs typeface="+mn-lt"/>
              </a:rPr>
              <a:t>Factorio</a:t>
            </a:r>
            <a:r>
              <a:rPr lang="en-US" sz="2400" dirty="0">
                <a:latin typeface="Georgia Pro"/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err="1">
                <a:latin typeface="Georgia Pro"/>
                <a:ea typeface="+mn-lt"/>
                <a:cs typeface="+mn-lt"/>
              </a:rPr>
              <a:t>Проанализировали</a:t>
            </a:r>
            <a:r>
              <a:rPr lang="en-US" sz="2400" dirty="0">
                <a:latin typeface="Georgia Pro"/>
                <a:ea typeface="+mn-lt"/>
                <a:cs typeface="+mn-lt"/>
              </a:rPr>
              <a:t> </a:t>
            </a:r>
            <a:r>
              <a:rPr lang="en-US" sz="2400" err="1">
                <a:latin typeface="Georgia Pro"/>
                <a:ea typeface="+mn-lt"/>
                <a:cs typeface="+mn-lt"/>
              </a:rPr>
              <a:t>различные</a:t>
            </a:r>
            <a:r>
              <a:rPr lang="en-US" sz="2400" dirty="0">
                <a:latin typeface="Georgia Pro"/>
                <a:ea typeface="+mn-lt"/>
                <a:cs typeface="+mn-lt"/>
              </a:rPr>
              <a:t> </a:t>
            </a:r>
            <a:r>
              <a:rPr lang="en-US" sz="2400" err="1">
                <a:latin typeface="Georgia Pro"/>
                <a:ea typeface="+mn-lt"/>
                <a:cs typeface="+mn-lt"/>
              </a:rPr>
              <a:t>видео</a:t>
            </a:r>
            <a:r>
              <a:rPr lang="en-US" sz="2400" dirty="0">
                <a:latin typeface="Georgia Pro"/>
                <a:ea typeface="+mn-lt"/>
                <a:cs typeface="+mn-lt"/>
              </a:rPr>
              <a:t> с </a:t>
            </a:r>
            <a:r>
              <a:rPr lang="en-US" sz="2400" err="1">
                <a:latin typeface="Georgia Pro"/>
                <a:ea typeface="+mn-lt"/>
                <a:cs typeface="+mn-lt"/>
              </a:rPr>
              <a:t>геймплеем</a:t>
            </a:r>
            <a:r>
              <a:rPr lang="en-US" sz="2400" dirty="0">
                <a:latin typeface="Georgia Pro"/>
                <a:ea typeface="+mn-lt"/>
                <a:cs typeface="+mn-lt"/>
              </a:rPr>
              <a:t> </a:t>
            </a:r>
            <a:r>
              <a:rPr lang="en-US" sz="2400" err="1">
                <a:latin typeface="Georgia Pro"/>
                <a:ea typeface="+mn-lt"/>
                <a:cs typeface="+mn-lt"/>
              </a:rPr>
              <a:t>игры</a:t>
            </a:r>
            <a:r>
              <a:rPr lang="en-US" sz="2400" dirty="0">
                <a:latin typeface="Georgia Pro"/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latin typeface="Georgia Pro"/>
                <a:ea typeface="+mn-lt"/>
                <a:cs typeface="+mn-lt"/>
              </a:rPr>
              <a:t>Созданили</a:t>
            </a:r>
            <a:r>
              <a:rPr lang="en-US" sz="2400" dirty="0">
                <a:latin typeface="Georgia Pro"/>
                <a:ea typeface="+mn-lt"/>
                <a:cs typeface="+mn-lt"/>
              </a:rPr>
              <a:t> 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полноценного</a:t>
            </a:r>
            <a:r>
              <a:rPr lang="en-US" sz="2400" dirty="0">
                <a:latin typeface="Georgia Pro"/>
                <a:ea typeface="+mn-lt"/>
                <a:cs typeface="+mn-lt"/>
              </a:rPr>
              <a:t> 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сайта</a:t>
            </a:r>
            <a:endParaRPr lang="en-US" sz="2400" dirty="0">
              <a:latin typeface="Georgia Pro"/>
              <a:ea typeface="+mn-lt"/>
              <a:cs typeface="+mn-lt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DA2DF-76A5-F553-42B3-66DEA33A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Здесь</a:t>
            </a:r>
            <a:r>
              <a:rPr lang="en-US" dirty="0"/>
              <a:t> </a:t>
            </a:r>
            <a:r>
              <a:rPr lang="en-US" dirty="0" err="1"/>
              <a:t>показан</a:t>
            </a:r>
            <a:r>
              <a:rPr lang="en-US" dirty="0"/>
              <a:t> </a:t>
            </a:r>
            <a:r>
              <a:rPr lang="en-US" dirty="0" err="1"/>
              <a:t>процесс</a:t>
            </a:r>
            <a:r>
              <a:rPr lang="en-US" dirty="0"/>
              <a:t> </a:t>
            </a:r>
            <a:r>
              <a:rPr lang="en-US" dirty="0" err="1"/>
              <a:t>анализа</a:t>
            </a:r>
            <a:r>
              <a:rPr lang="en-US" dirty="0"/>
              <a:t> и </a:t>
            </a:r>
            <a:r>
              <a:rPr lang="en-US" dirty="0" err="1"/>
              <a:t>прохождения</a:t>
            </a:r>
            <a:r>
              <a:rPr lang="en-US" dirty="0"/>
              <a:t> </a:t>
            </a:r>
            <a:r>
              <a:rPr lang="en-US" dirty="0" err="1"/>
              <a:t>нами</a:t>
            </a:r>
            <a:r>
              <a:rPr lang="en-US" dirty="0"/>
              <a:t> </a:t>
            </a:r>
            <a:r>
              <a:rPr lang="en-US" dirty="0" err="1"/>
              <a:t>игры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2143880-C813-D0C7-C791-E7A4E5A15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418" y="4753206"/>
            <a:ext cx="3260561" cy="1854342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C1E344F-166A-58FB-13B4-B729D1E66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573" y="2148615"/>
            <a:ext cx="4784969" cy="225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58689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AnalogousFromLightSeedLeftStep">
      <a:dk1>
        <a:srgbClr val="000000"/>
      </a:dk1>
      <a:lt1>
        <a:srgbClr val="FFFFFF"/>
      </a:lt1>
      <a:dk2>
        <a:srgbClr val="412D24"/>
      </a:dk2>
      <a:lt2>
        <a:srgbClr val="E8E2E8"/>
      </a:lt2>
      <a:accent1>
        <a:srgbClr val="49B545"/>
      </a:accent1>
      <a:accent2>
        <a:srgbClr val="78B247"/>
      </a:accent2>
      <a:accent3>
        <a:srgbClr val="9EA858"/>
      </a:accent3>
      <a:accent4>
        <a:srgbClr val="BF9C48"/>
      </a:accent4>
      <a:accent5>
        <a:srgbClr val="E28B67"/>
      </a:accent5>
      <a:accent6>
        <a:srgbClr val="DF5A6A"/>
      </a:accent6>
      <a:hlink>
        <a:srgbClr val="AB69AE"/>
      </a:hlink>
      <a:folHlink>
        <a:srgbClr val="7F7F7F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4</TotalTime>
  <Words>396</Words>
  <Application>Microsoft Office PowerPoint</Application>
  <PresentationFormat>Широкоэкранный</PresentationFormat>
  <Paragraphs>40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 Pro</vt:lpstr>
      <vt:lpstr>Gill Sans Nova</vt:lpstr>
      <vt:lpstr>TropicVTI</vt:lpstr>
      <vt:lpstr>Сайт-Путеводитель при первом прохождении игры          Factorio</vt:lpstr>
      <vt:lpstr>Команда</vt:lpstr>
      <vt:lpstr>Презентация PowerPoint</vt:lpstr>
      <vt:lpstr>Цель нашего проекта</vt:lpstr>
      <vt:lpstr>                    Проблемы</vt:lpstr>
      <vt:lpstr>Преимущество нашего сайта</vt:lpstr>
      <vt:lpstr>Целевая аудитория</vt:lpstr>
      <vt:lpstr>Задачи:</vt:lpstr>
      <vt:lpstr>Здесь показан процесс анализа и прохождения нами игры</vt:lpstr>
      <vt:lpstr>Tilda - Выбранный нами стек</vt:lpstr>
      <vt:lpstr>Реализация сайта-путеводителя</vt:lpstr>
      <vt:lpstr>Дизайн продукта реализован как для компьютеров так и для мобильных версий</vt:lpstr>
      <vt:lpstr>                   Заключение</vt:lpstr>
      <vt:lpstr>По этому QR коду вы можете перейти на наш сайт и ознакомиться с контентом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Ганьков Максим Александрович</cp:lastModifiedBy>
  <cp:revision>256</cp:revision>
  <dcterms:created xsi:type="dcterms:W3CDTF">2022-06-18T04:17:01Z</dcterms:created>
  <dcterms:modified xsi:type="dcterms:W3CDTF">2022-06-18T11:20:22Z</dcterms:modified>
</cp:coreProperties>
</file>