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D5718-3883-4F0F-B660-9A62F062A989}" type="doc">
      <dgm:prSet loTypeId="urn:microsoft.com/office/officeart/2005/8/layout/hProcess3" loCatId="process" qsTypeId="urn:microsoft.com/office/officeart/2005/8/quickstyle/3d6" qsCatId="3D" csTypeId="urn:microsoft.com/office/officeart/2005/8/colors/accent1_2" csCatId="accent1" phldr="1"/>
      <dgm:spPr/>
    </dgm:pt>
    <dgm:pt modelId="{3BF68A15-DC29-4C3C-B479-8AB9DBEE5675}">
      <dgm:prSet phldrT="[Текст]"/>
      <dgm:spPr/>
      <dgm:t>
        <a:bodyPr/>
        <a:lstStyle/>
        <a:p>
          <a:r>
            <a:rPr lang="ru-RU" dirty="0" smtClean="0"/>
            <a:t>Сокращение</a:t>
          </a:r>
          <a:endParaRPr lang="ru-RU" dirty="0"/>
        </a:p>
      </dgm:t>
    </dgm:pt>
    <dgm:pt modelId="{895BD1A7-118C-41A5-97C3-6B5775A8AE28}" type="parTrans" cxnId="{A0396660-7F05-4780-B323-D45F49341F32}">
      <dgm:prSet/>
      <dgm:spPr/>
      <dgm:t>
        <a:bodyPr/>
        <a:lstStyle/>
        <a:p>
          <a:endParaRPr lang="ru-RU"/>
        </a:p>
      </dgm:t>
    </dgm:pt>
    <dgm:pt modelId="{FAF69EBB-CCCB-4728-A913-CAEDCB0111F6}" type="sibTrans" cxnId="{A0396660-7F05-4780-B323-D45F49341F32}">
      <dgm:prSet/>
      <dgm:spPr/>
      <dgm:t>
        <a:bodyPr/>
        <a:lstStyle/>
        <a:p>
          <a:endParaRPr lang="ru-RU"/>
        </a:p>
      </dgm:t>
    </dgm:pt>
    <dgm:pt modelId="{D70B2D7F-5435-4AEC-ADAB-942ECE043A67}">
      <dgm:prSet phldrT="[Текст]"/>
      <dgm:spPr/>
      <dgm:t>
        <a:bodyPr/>
        <a:lstStyle/>
        <a:p>
          <a:r>
            <a:rPr lang="ru-RU" dirty="0" smtClean="0"/>
            <a:t>Редактирование</a:t>
          </a:r>
          <a:endParaRPr lang="ru-RU" dirty="0"/>
        </a:p>
      </dgm:t>
    </dgm:pt>
    <dgm:pt modelId="{3A2EDB31-0A96-49DE-B99E-CB50D0A2CADF}" type="parTrans" cxnId="{9BEE8D2E-AB5F-49D3-BCDD-13195CA9F944}">
      <dgm:prSet/>
      <dgm:spPr/>
      <dgm:t>
        <a:bodyPr/>
        <a:lstStyle/>
        <a:p>
          <a:endParaRPr lang="ru-RU"/>
        </a:p>
      </dgm:t>
    </dgm:pt>
    <dgm:pt modelId="{B3D17413-CE7B-4299-B867-F879210EDF96}" type="sibTrans" cxnId="{9BEE8D2E-AB5F-49D3-BCDD-13195CA9F944}">
      <dgm:prSet/>
      <dgm:spPr/>
      <dgm:t>
        <a:bodyPr/>
        <a:lstStyle/>
        <a:p>
          <a:endParaRPr lang="ru-RU"/>
        </a:p>
      </dgm:t>
    </dgm:pt>
    <dgm:pt modelId="{47CEF2B9-20E8-40F3-8E09-3D26D41F6CC7}">
      <dgm:prSet phldrT="[Текст]"/>
      <dgm:spPr/>
      <dgm:t>
        <a:bodyPr/>
        <a:lstStyle/>
        <a:p>
          <a:r>
            <a:rPr lang="ru-RU" dirty="0" smtClean="0"/>
            <a:t>Структурирование</a:t>
          </a:r>
          <a:endParaRPr lang="ru-RU" dirty="0"/>
        </a:p>
      </dgm:t>
    </dgm:pt>
    <dgm:pt modelId="{D00694BE-6B29-492C-92F0-12325303C338}" type="parTrans" cxnId="{48961337-1341-41CF-913E-031FA359BA5E}">
      <dgm:prSet/>
      <dgm:spPr/>
      <dgm:t>
        <a:bodyPr/>
        <a:lstStyle/>
        <a:p>
          <a:endParaRPr lang="ru-RU"/>
        </a:p>
      </dgm:t>
    </dgm:pt>
    <dgm:pt modelId="{A0BCD07D-8CFB-445E-97B6-7B0683E7B37A}" type="sibTrans" cxnId="{48961337-1341-41CF-913E-031FA359BA5E}">
      <dgm:prSet/>
      <dgm:spPr/>
      <dgm:t>
        <a:bodyPr/>
        <a:lstStyle/>
        <a:p>
          <a:endParaRPr lang="ru-RU"/>
        </a:p>
      </dgm:t>
    </dgm:pt>
    <dgm:pt modelId="{FBC7AF3F-3ECA-40D1-BED3-69EE037A9BA0}" type="pres">
      <dgm:prSet presAssocID="{12CD5718-3883-4F0F-B660-9A62F062A989}" presName="Name0" presStyleCnt="0">
        <dgm:presLayoutVars>
          <dgm:dir/>
          <dgm:animLvl val="lvl"/>
          <dgm:resizeHandles val="exact"/>
        </dgm:presLayoutVars>
      </dgm:prSet>
      <dgm:spPr/>
    </dgm:pt>
    <dgm:pt modelId="{8ADCF6AE-E0E7-4890-9D1B-ABC9C2AFE91D}" type="pres">
      <dgm:prSet presAssocID="{12CD5718-3883-4F0F-B660-9A62F062A989}" presName="dummy" presStyleCnt="0"/>
      <dgm:spPr/>
    </dgm:pt>
    <dgm:pt modelId="{13C33DA6-9351-4AC7-9AEC-05E73251CC83}" type="pres">
      <dgm:prSet presAssocID="{12CD5718-3883-4F0F-B660-9A62F062A989}" presName="linH" presStyleCnt="0"/>
      <dgm:spPr/>
    </dgm:pt>
    <dgm:pt modelId="{A408C463-1BB9-4825-83ED-E2E6803EEB13}" type="pres">
      <dgm:prSet presAssocID="{12CD5718-3883-4F0F-B660-9A62F062A989}" presName="padding1" presStyleCnt="0"/>
      <dgm:spPr/>
    </dgm:pt>
    <dgm:pt modelId="{6F75CEB1-326E-4C13-B00B-C01F59A10FE2}" type="pres">
      <dgm:prSet presAssocID="{3BF68A15-DC29-4C3C-B479-8AB9DBEE5675}" presName="linV" presStyleCnt="0"/>
      <dgm:spPr/>
    </dgm:pt>
    <dgm:pt modelId="{689F94B1-3EE2-4765-A1B7-9889AEA0E708}" type="pres">
      <dgm:prSet presAssocID="{3BF68A15-DC29-4C3C-B479-8AB9DBEE5675}" presName="spVertical1" presStyleCnt="0"/>
      <dgm:spPr/>
    </dgm:pt>
    <dgm:pt modelId="{421BBFE6-1F66-4EAC-A087-C92EE13F0197}" type="pres">
      <dgm:prSet presAssocID="{3BF68A15-DC29-4C3C-B479-8AB9DBEE5675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ECB8946-2F83-461B-9E36-D3F5CC778CBE}" type="pres">
      <dgm:prSet presAssocID="{3BF68A15-DC29-4C3C-B479-8AB9DBEE5675}" presName="spVertical2" presStyleCnt="0"/>
      <dgm:spPr/>
    </dgm:pt>
    <dgm:pt modelId="{20DC018E-2ACA-4EBD-BE14-E96BF599660C}" type="pres">
      <dgm:prSet presAssocID="{3BF68A15-DC29-4C3C-B479-8AB9DBEE5675}" presName="spVertical3" presStyleCnt="0"/>
      <dgm:spPr/>
    </dgm:pt>
    <dgm:pt modelId="{86AB6195-E6A1-45E5-BD24-923A04CC36BD}" type="pres">
      <dgm:prSet presAssocID="{FAF69EBB-CCCB-4728-A913-CAEDCB0111F6}" presName="space" presStyleCnt="0"/>
      <dgm:spPr/>
    </dgm:pt>
    <dgm:pt modelId="{930A21E0-DF3F-4AF3-90E6-A238F55001F5}" type="pres">
      <dgm:prSet presAssocID="{D70B2D7F-5435-4AEC-ADAB-942ECE043A67}" presName="linV" presStyleCnt="0"/>
      <dgm:spPr/>
    </dgm:pt>
    <dgm:pt modelId="{4DA00D03-35C4-4011-9637-AA722E533DEE}" type="pres">
      <dgm:prSet presAssocID="{D70B2D7F-5435-4AEC-ADAB-942ECE043A67}" presName="spVertical1" presStyleCnt="0"/>
      <dgm:spPr/>
    </dgm:pt>
    <dgm:pt modelId="{184FDCE8-7AD7-4BBF-B5DE-5A959D93B6E6}" type="pres">
      <dgm:prSet presAssocID="{D70B2D7F-5435-4AEC-ADAB-942ECE043A67}" presName="parTx" presStyleLbl="revTx" presStyleIdx="1" presStyleCnt="3" custLinFactNeighborX="-3593" custLinFactNeighborY="-7056">
        <dgm:presLayoutVars>
          <dgm:chMax val="0"/>
          <dgm:chPref val="0"/>
          <dgm:bulletEnabled val="1"/>
        </dgm:presLayoutVars>
      </dgm:prSet>
      <dgm:spPr/>
    </dgm:pt>
    <dgm:pt modelId="{C8A0D467-02E6-40D1-B42C-9D27CAFDCD3E}" type="pres">
      <dgm:prSet presAssocID="{D70B2D7F-5435-4AEC-ADAB-942ECE043A67}" presName="spVertical2" presStyleCnt="0"/>
      <dgm:spPr/>
    </dgm:pt>
    <dgm:pt modelId="{57716402-8156-4C3A-9EC2-3678B56880CA}" type="pres">
      <dgm:prSet presAssocID="{D70B2D7F-5435-4AEC-ADAB-942ECE043A67}" presName="spVertical3" presStyleCnt="0"/>
      <dgm:spPr/>
    </dgm:pt>
    <dgm:pt modelId="{903BC0FF-F579-43C9-B53C-926B4D384D69}" type="pres">
      <dgm:prSet presAssocID="{B3D17413-CE7B-4299-B867-F879210EDF96}" presName="space" presStyleCnt="0"/>
      <dgm:spPr/>
    </dgm:pt>
    <dgm:pt modelId="{3E58791F-020E-4145-81E8-B41E54E8A8E6}" type="pres">
      <dgm:prSet presAssocID="{47CEF2B9-20E8-40F3-8E09-3D26D41F6CC7}" presName="linV" presStyleCnt="0"/>
      <dgm:spPr/>
    </dgm:pt>
    <dgm:pt modelId="{B55B9DC7-CAE7-46BF-BCB2-92F6E409B7AD}" type="pres">
      <dgm:prSet presAssocID="{47CEF2B9-20E8-40F3-8E09-3D26D41F6CC7}" presName="spVertical1" presStyleCnt="0"/>
      <dgm:spPr/>
    </dgm:pt>
    <dgm:pt modelId="{26A27B3E-9BA0-4D76-8F01-BA7FD22BFC2F}" type="pres">
      <dgm:prSet presAssocID="{47CEF2B9-20E8-40F3-8E09-3D26D41F6CC7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1F3E09D-4AA6-49A5-8D42-07BFA2F7BEF1}" type="pres">
      <dgm:prSet presAssocID="{47CEF2B9-20E8-40F3-8E09-3D26D41F6CC7}" presName="spVertical2" presStyleCnt="0"/>
      <dgm:spPr/>
    </dgm:pt>
    <dgm:pt modelId="{6BF18BB1-15F4-4A4E-BF0C-53476785A1C2}" type="pres">
      <dgm:prSet presAssocID="{47CEF2B9-20E8-40F3-8E09-3D26D41F6CC7}" presName="spVertical3" presStyleCnt="0"/>
      <dgm:spPr/>
    </dgm:pt>
    <dgm:pt modelId="{AD64F5F2-FC4B-49B3-A0FB-E6003A3B3B3C}" type="pres">
      <dgm:prSet presAssocID="{12CD5718-3883-4F0F-B660-9A62F062A989}" presName="padding2" presStyleCnt="0"/>
      <dgm:spPr/>
    </dgm:pt>
    <dgm:pt modelId="{0B3DACA3-AB47-4849-8F3F-BCAE54AF90ED}" type="pres">
      <dgm:prSet presAssocID="{12CD5718-3883-4F0F-B660-9A62F062A989}" presName="negArrow" presStyleCnt="0"/>
      <dgm:spPr/>
    </dgm:pt>
    <dgm:pt modelId="{7C1BFD6C-E6FD-45CA-90D9-4715A2A96320}" type="pres">
      <dgm:prSet presAssocID="{12CD5718-3883-4F0F-B660-9A62F062A989}" presName="backgroundArrow" presStyleLbl="node1" presStyleIdx="0" presStyleCnt="1" custLinFactNeighborY="-3486"/>
      <dgm:spPr/>
    </dgm:pt>
  </dgm:ptLst>
  <dgm:cxnLst>
    <dgm:cxn modelId="{A0396660-7F05-4780-B323-D45F49341F32}" srcId="{12CD5718-3883-4F0F-B660-9A62F062A989}" destId="{3BF68A15-DC29-4C3C-B479-8AB9DBEE5675}" srcOrd="0" destOrd="0" parTransId="{895BD1A7-118C-41A5-97C3-6B5775A8AE28}" sibTransId="{FAF69EBB-CCCB-4728-A913-CAEDCB0111F6}"/>
    <dgm:cxn modelId="{0F97B081-8A1D-457B-A2BE-79F99AE688F8}" type="presOf" srcId="{47CEF2B9-20E8-40F3-8E09-3D26D41F6CC7}" destId="{26A27B3E-9BA0-4D76-8F01-BA7FD22BFC2F}" srcOrd="0" destOrd="0" presId="urn:microsoft.com/office/officeart/2005/8/layout/hProcess3"/>
    <dgm:cxn modelId="{8A910449-A54B-4D37-AD53-35984AD756FB}" type="presOf" srcId="{D70B2D7F-5435-4AEC-ADAB-942ECE043A67}" destId="{184FDCE8-7AD7-4BBF-B5DE-5A959D93B6E6}" srcOrd="0" destOrd="0" presId="urn:microsoft.com/office/officeart/2005/8/layout/hProcess3"/>
    <dgm:cxn modelId="{44E69D86-8FE7-45BE-80E4-0885BE826FFD}" type="presOf" srcId="{3BF68A15-DC29-4C3C-B479-8AB9DBEE5675}" destId="{421BBFE6-1F66-4EAC-A087-C92EE13F0197}" srcOrd="0" destOrd="0" presId="urn:microsoft.com/office/officeart/2005/8/layout/hProcess3"/>
    <dgm:cxn modelId="{9BEE8D2E-AB5F-49D3-BCDD-13195CA9F944}" srcId="{12CD5718-3883-4F0F-B660-9A62F062A989}" destId="{D70B2D7F-5435-4AEC-ADAB-942ECE043A67}" srcOrd="1" destOrd="0" parTransId="{3A2EDB31-0A96-49DE-B99E-CB50D0A2CADF}" sibTransId="{B3D17413-CE7B-4299-B867-F879210EDF96}"/>
    <dgm:cxn modelId="{D90CA9AA-8FFE-4214-9B9B-583AC2DF335F}" type="presOf" srcId="{12CD5718-3883-4F0F-B660-9A62F062A989}" destId="{FBC7AF3F-3ECA-40D1-BED3-69EE037A9BA0}" srcOrd="0" destOrd="0" presId="urn:microsoft.com/office/officeart/2005/8/layout/hProcess3"/>
    <dgm:cxn modelId="{48961337-1341-41CF-913E-031FA359BA5E}" srcId="{12CD5718-3883-4F0F-B660-9A62F062A989}" destId="{47CEF2B9-20E8-40F3-8E09-3D26D41F6CC7}" srcOrd="2" destOrd="0" parTransId="{D00694BE-6B29-492C-92F0-12325303C338}" sibTransId="{A0BCD07D-8CFB-445E-97B6-7B0683E7B37A}"/>
    <dgm:cxn modelId="{BE8E70D4-FCC3-4F41-964E-94D5DC55DC6D}" type="presParOf" srcId="{FBC7AF3F-3ECA-40D1-BED3-69EE037A9BA0}" destId="{8ADCF6AE-E0E7-4890-9D1B-ABC9C2AFE91D}" srcOrd="0" destOrd="0" presId="urn:microsoft.com/office/officeart/2005/8/layout/hProcess3"/>
    <dgm:cxn modelId="{F2DD2D1C-06E1-41AB-A557-9A564500AC7B}" type="presParOf" srcId="{FBC7AF3F-3ECA-40D1-BED3-69EE037A9BA0}" destId="{13C33DA6-9351-4AC7-9AEC-05E73251CC83}" srcOrd="1" destOrd="0" presId="urn:microsoft.com/office/officeart/2005/8/layout/hProcess3"/>
    <dgm:cxn modelId="{4B7937E4-99AB-49A3-A918-E17D6AC69334}" type="presParOf" srcId="{13C33DA6-9351-4AC7-9AEC-05E73251CC83}" destId="{A408C463-1BB9-4825-83ED-E2E6803EEB13}" srcOrd="0" destOrd="0" presId="urn:microsoft.com/office/officeart/2005/8/layout/hProcess3"/>
    <dgm:cxn modelId="{07B2EBF5-5A85-429A-9008-2C8CEDC07201}" type="presParOf" srcId="{13C33DA6-9351-4AC7-9AEC-05E73251CC83}" destId="{6F75CEB1-326E-4C13-B00B-C01F59A10FE2}" srcOrd="1" destOrd="0" presId="urn:microsoft.com/office/officeart/2005/8/layout/hProcess3"/>
    <dgm:cxn modelId="{7590BC1E-C460-4F31-B01F-4F2E9983CBE7}" type="presParOf" srcId="{6F75CEB1-326E-4C13-B00B-C01F59A10FE2}" destId="{689F94B1-3EE2-4765-A1B7-9889AEA0E708}" srcOrd="0" destOrd="0" presId="urn:microsoft.com/office/officeart/2005/8/layout/hProcess3"/>
    <dgm:cxn modelId="{EFE34A7A-3C98-4366-93D8-FB3D21D6190A}" type="presParOf" srcId="{6F75CEB1-326E-4C13-B00B-C01F59A10FE2}" destId="{421BBFE6-1F66-4EAC-A087-C92EE13F0197}" srcOrd="1" destOrd="0" presId="urn:microsoft.com/office/officeart/2005/8/layout/hProcess3"/>
    <dgm:cxn modelId="{5DB42FF0-8641-4CC7-9F94-CB2F27765E95}" type="presParOf" srcId="{6F75CEB1-326E-4C13-B00B-C01F59A10FE2}" destId="{9ECB8946-2F83-461B-9E36-D3F5CC778CBE}" srcOrd="2" destOrd="0" presId="urn:microsoft.com/office/officeart/2005/8/layout/hProcess3"/>
    <dgm:cxn modelId="{3AFD1858-F989-486A-9552-5B16E01B8DF4}" type="presParOf" srcId="{6F75CEB1-326E-4C13-B00B-C01F59A10FE2}" destId="{20DC018E-2ACA-4EBD-BE14-E96BF599660C}" srcOrd="3" destOrd="0" presId="urn:microsoft.com/office/officeart/2005/8/layout/hProcess3"/>
    <dgm:cxn modelId="{F6A9F5DB-D7B4-46C8-BD14-94532244CCB1}" type="presParOf" srcId="{13C33DA6-9351-4AC7-9AEC-05E73251CC83}" destId="{86AB6195-E6A1-45E5-BD24-923A04CC36BD}" srcOrd="2" destOrd="0" presId="urn:microsoft.com/office/officeart/2005/8/layout/hProcess3"/>
    <dgm:cxn modelId="{42C84A20-44C7-4428-8BE5-46A4E7B7A427}" type="presParOf" srcId="{13C33DA6-9351-4AC7-9AEC-05E73251CC83}" destId="{930A21E0-DF3F-4AF3-90E6-A238F55001F5}" srcOrd="3" destOrd="0" presId="urn:microsoft.com/office/officeart/2005/8/layout/hProcess3"/>
    <dgm:cxn modelId="{5B91AE04-3FFD-4DED-BDDA-12223D457F00}" type="presParOf" srcId="{930A21E0-DF3F-4AF3-90E6-A238F55001F5}" destId="{4DA00D03-35C4-4011-9637-AA722E533DEE}" srcOrd="0" destOrd="0" presId="urn:microsoft.com/office/officeart/2005/8/layout/hProcess3"/>
    <dgm:cxn modelId="{188D6F76-2E00-4E6E-94BE-3D6BBC14205B}" type="presParOf" srcId="{930A21E0-DF3F-4AF3-90E6-A238F55001F5}" destId="{184FDCE8-7AD7-4BBF-B5DE-5A959D93B6E6}" srcOrd="1" destOrd="0" presId="urn:microsoft.com/office/officeart/2005/8/layout/hProcess3"/>
    <dgm:cxn modelId="{E8772E07-A305-422E-9364-CC9A7CD8C9E8}" type="presParOf" srcId="{930A21E0-DF3F-4AF3-90E6-A238F55001F5}" destId="{C8A0D467-02E6-40D1-B42C-9D27CAFDCD3E}" srcOrd="2" destOrd="0" presId="urn:microsoft.com/office/officeart/2005/8/layout/hProcess3"/>
    <dgm:cxn modelId="{24EAF2B3-3ECD-4984-BA50-57DE152E3594}" type="presParOf" srcId="{930A21E0-DF3F-4AF3-90E6-A238F55001F5}" destId="{57716402-8156-4C3A-9EC2-3678B56880CA}" srcOrd="3" destOrd="0" presId="urn:microsoft.com/office/officeart/2005/8/layout/hProcess3"/>
    <dgm:cxn modelId="{C187926A-FA43-45DE-8BCF-180DB64F8BA5}" type="presParOf" srcId="{13C33DA6-9351-4AC7-9AEC-05E73251CC83}" destId="{903BC0FF-F579-43C9-B53C-926B4D384D69}" srcOrd="4" destOrd="0" presId="urn:microsoft.com/office/officeart/2005/8/layout/hProcess3"/>
    <dgm:cxn modelId="{13708482-28BB-496B-B7BD-835D781B2FEE}" type="presParOf" srcId="{13C33DA6-9351-4AC7-9AEC-05E73251CC83}" destId="{3E58791F-020E-4145-81E8-B41E54E8A8E6}" srcOrd="5" destOrd="0" presId="urn:microsoft.com/office/officeart/2005/8/layout/hProcess3"/>
    <dgm:cxn modelId="{486F78C0-E63C-4A71-819A-1023E70D0EAA}" type="presParOf" srcId="{3E58791F-020E-4145-81E8-B41E54E8A8E6}" destId="{B55B9DC7-CAE7-46BF-BCB2-92F6E409B7AD}" srcOrd="0" destOrd="0" presId="urn:microsoft.com/office/officeart/2005/8/layout/hProcess3"/>
    <dgm:cxn modelId="{0B195B02-3378-41A6-B153-A0FE74A22224}" type="presParOf" srcId="{3E58791F-020E-4145-81E8-B41E54E8A8E6}" destId="{26A27B3E-9BA0-4D76-8F01-BA7FD22BFC2F}" srcOrd="1" destOrd="0" presId="urn:microsoft.com/office/officeart/2005/8/layout/hProcess3"/>
    <dgm:cxn modelId="{A26E617A-2E82-45E4-A4F0-904FC4DD7FB1}" type="presParOf" srcId="{3E58791F-020E-4145-81E8-B41E54E8A8E6}" destId="{21F3E09D-4AA6-49A5-8D42-07BFA2F7BEF1}" srcOrd="2" destOrd="0" presId="urn:microsoft.com/office/officeart/2005/8/layout/hProcess3"/>
    <dgm:cxn modelId="{6FDB9EDE-E678-4300-A25E-430CA47B5121}" type="presParOf" srcId="{3E58791F-020E-4145-81E8-B41E54E8A8E6}" destId="{6BF18BB1-15F4-4A4E-BF0C-53476785A1C2}" srcOrd="3" destOrd="0" presId="urn:microsoft.com/office/officeart/2005/8/layout/hProcess3"/>
    <dgm:cxn modelId="{91CBDE0F-6F52-495D-9043-1BA1E912950C}" type="presParOf" srcId="{13C33DA6-9351-4AC7-9AEC-05E73251CC83}" destId="{AD64F5F2-FC4B-49B3-A0FB-E6003A3B3B3C}" srcOrd="6" destOrd="0" presId="urn:microsoft.com/office/officeart/2005/8/layout/hProcess3"/>
    <dgm:cxn modelId="{8531D7F5-4D60-4CAA-8B69-8FD584E1358A}" type="presParOf" srcId="{13C33DA6-9351-4AC7-9AEC-05E73251CC83}" destId="{0B3DACA3-AB47-4849-8F3F-BCAE54AF90ED}" srcOrd="7" destOrd="0" presId="urn:microsoft.com/office/officeart/2005/8/layout/hProcess3"/>
    <dgm:cxn modelId="{02BB774D-4F48-49FF-ACEE-16C08D1B9385}" type="presParOf" srcId="{13C33DA6-9351-4AC7-9AEC-05E73251CC83}" destId="{7C1BFD6C-E6FD-45CA-90D9-4715A2A96320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BFD6C-E6FD-45CA-90D9-4715A2A96320}">
      <dsp:nvSpPr>
        <dsp:cNvPr id="0" name=""/>
        <dsp:cNvSpPr/>
      </dsp:nvSpPr>
      <dsp:spPr>
        <a:xfrm>
          <a:off x="0" y="0"/>
          <a:ext cx="11747500" cy="21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27B3E-9BA0-4D76-8F01-BA7FD22BFC2F}">
      <dsp:nvSpPr>
        <dsp:cNvPr id="0" name=""/>
        <dsp:cNvSpPr/>
      </dsp:nvSpPr>
      <dsp:spPr>
        <a:xfrm>
          <a:off x="8187394" y="545850"/>
          <a:ext cx="3017180" cy="1080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Структурирование</a:t>
          </a:r>
          <a:endParaRPr lang="ru-RU" sz="3000" kern="1200" dirty="0"/>
        </a:p>
      </dsp:txBody>
      <dsp:txXfrm>
        <a:off x="8187394" y="545850"/>
        <a:ext cx="3017180" cy="1080000"/>
      </dsp:txXfrm>
    </dsp:sp>
    <dsp:sp modelId="{184FDCE8-7AD7-4BBF-B5DE-5A959D93B6E6}">
      <dsp:nvSpPr>
        <dsp:cNvPr id="0" name=""/>
        <dsp:cNvSpPr/>
      </dsp:nvSpPr>
      <dsp:spPr>
        <a:xfrm>
          <a:off x="4458371" y="507747"/>
          <a:ext cx="3017180" cy="1080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Редактирование</a:t>
          </a:r>
          <a:endParaRPr lang="ru-RU" sz="3000" kern="1200" dirty="0"/>
        </a:p>
      </dsp:txBody>
      <dsp:txXfrm>
        <a:off x="4458371" y="507747"/>
        <a:ext cx="3017180" cy="1080000"/>
      </dsp:txXfrm>
    </dsp:sp>
    <dsp:sp modelId="{421BBFE6-1F66-4EAC-A087-C92EE13F0197}">
      <dsp:nvSpPr>
        <dsp:cNvPr id="0" name=""/>
        <dsp:cNvSpPr/>
      </dsp:nvSpPr>
      <dsp:spPr>
        <a:xfrm>
          <a:off x="946162" y="545850"/>
          <a:ext cx="3017180" cy="10800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Сокращение</a:t>
          </a:r>
          <a:endParaRPr lang="ru-RU" sz="3000" kern="1200" dirty="0"/>
        </a:p>
      </dsp:txBody>
      <dsp:txXfrm>
        <a:off x="946162" y="545850"/>
        <a:ext cx="3017180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7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4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5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1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61A6-2073-4010-8F0C-78F0BC3D05AB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3156-B0F6-4C9A-884C-B18AAABC7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44370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dirty="0" smtClean="0"/>
              <a:t>«Команда»</a:t>
            </a:r>
            <a:br>
              <a:rPr lang="ru-RU" dirty="0" smtClean="0"/>
            </a:br>
            <a:r>
              <a:rPr lang="ru-RU" dirty="0" smtClean="0"/>
              <a:t>Группа РИ-180022</a:t>
            </a:r>
            <a:br>
              <a:rPr lang="ru-RU" dirty="0" smtClean="0"/>
            </a:br>
            <a:r>
              <a:rPr lang="ru-RU" dirty="0" smtClean="0"/>
              <a:t>Бородин Степан</a:t>
            </a:r>
            <a:br>
              <a:rPr lang="ru-RU" dirty="0" smtClean="0"/>
            </a:br>
            <a:r>
              <a:rPr lang="ru-RU" dirty="0" smtClean="0"/>
              <a:t>Карпова Полина</a:t>
            </a:r>
            <a:br>
              <a:rPr lang="ru-RU" dirty="0" smtClean="0"/>
            </a:br>
            <a:r>
              <a:rPr lang="ru-RU" dirty="0" err="1" smtClean="0"/>
              <a:t>Вейнгардт</a:t>
            </a:r>
            <a:r>
              <a:rPr lang="ru-RU" dirty="0" smtClean="0"/>
              <a:t> Анастасия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32338"/>
            <a:ext cx="9144000" cy="16557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ru-RU" dirty="0"/>
          </a:p>
          <a:p>
            <a:r>
              <a:rPr lang="ru-RU" sz="3600" dirty="0" smtClean="0"/>
              <a:t>Куратор проекта: Шадрин Денис Борисович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97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Заключение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Таким образом, в ходе работы над проектом нам удалось выполнить следующие задачи: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обрать и обработать необходимую информацию;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Изучить </a:t>
            </a:r>
            <a:r>
              <a:rPr lang="ru-RU" sz="3200" dirty="0"/>
              <a:t>самостоятельно технологии создания сайта;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Создать </a:t>
            </a:r>
            <a:r>
              <a:rPr lang="ru-RU" sz="3200" dirty="0"/>
              <a:t>сайт, работающий и на мобильном устройстве</a:t>
            </a:r>
            <a:r>
              <a:rPr lang="ru-RU" sz="32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Получить опыт работы в команде.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50" y="1849438"/>
            <a:ext cx="10515600" cy="28527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449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dirty="0" smtClean="0"/>
              <a:t>Информатика и вычислительная техника - </a:t>
            </a:r>
            <a:r>
              <a:rPr lang="ru-RU" dirty="0" err="1" smtClean="0"/>
              <a:t>бакалавриат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Целевая аудитория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 rot="2405758">
            <a:off x="3757494" y="1470707"/>
            <a:ext cx="495300" cy="959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13633"/>
          <a:stretch/>
        </p:blipFill>
        <p:spPr>
          <a:xfrm>
            <a:off x="1824800" y="2643048"/>
            <a:ext cx="3140900" cy="2902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11080"/>
          <a:stretch/>
        </p:blipFill>
        <p:spPr>
          <a:xfrm>
            <a:off x="7296068" y="1910860"/>
            <a:ext cx="3232232" cy="36343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41100" y="6095999"/>
            <a:ext cx="2667000" cy="447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Абитуриенты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87580" y="6095999"/>
            <a:ext cx="2844800" cy="447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Их родители</a:t>
            </a:r>
            <a:endParaRPr lang="ru-RU" sz="3200" dirty="0"/>
          </a:p>
        </p:txBody>
      </p:sp>
      <p:sp>
        <p:nvSpPr>
          <p:cNvPr id="14" name="Стрелка вниз 13"/>
          <p:cNvSpPr/>
          <p:nvPr/>
        </p:nvSpPr>
        <p:spPr>
          <a:xfrm rot="19627942">
            <a:off x="7673828" y="1492043"/>
            <a:ext cx="509824" cy="88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63128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Потребности целевой аудитории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5400"/>
            <a:ext cx="12496800" cy="55625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Получить информацию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9385300" y="2331244"/>
            <a:ext cx="2679700" cy="16891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 жизни студентов в </a:t>
            </a:r>
            <a:r>
              <a:rPr lang="ru-RU" sz="2400" dirty="0" err="1" smtClean="0">
                <a:solidFill>
                  <a:srgbClr val="002060"/>
                </a:solidFill>
              </a:rPr>
              <a:t>УрФУ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81000" y="1615282"/>
            <a:ext cx="3124200" cy="16764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 особенностях обучения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266700" y="4701382"/>
            <a:ext cx="3568700" cy="164861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 перспективах обучения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613400" y="1615282"/>
            <a:ext cx="3327400" cy="160099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 направлении подготовки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5981700" y="4701382"/>
            <a:ext cx="3581400" cy="18161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 требованиях и правилах приема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Анализ конкурентов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672"/>
            <a:ext cx="6756400" cy="4347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277953"/>
            <a:ext cx="5810250" cy="45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Описание продукта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4804" r="10278"/>
          <a:stretch/>
        </p:blipFill>
        <p:spPr>
          <a:xfrm>
            <a:off x="0" y="1334294"/>
            <a:ext cx="6324623" cy="4240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4713" r="13132"/>
          <a:stretch/>
        </p:blipFill>
        <p:spPr>
          <a:xfrm>
            <a:off x="6515101" y="2672557"/>
            <a:ext cx="5577398" cy="41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Источники информации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40" y="1690688"/>
            <a:ext cx="3141141" cy="1895030"/>
          </a:xfrm>
          <a:prstGeom prst="rect">
            <a:avLst/>
          </a:prstGeom>
        </p:spPr>
      </p:pic>
      <p:sp>
        <p:nvSpPr>
          <p:cNvPr id="14" name="Волна 13"/>
          <p:cNvSpPr/>
          <p:nvPr/>
        </p:nvSpPr>
        <p:spPr>
          <a:xfrm>
            <a:off x="999338" y="3585718"/>
            <a:ext cx="2717800" cy="529082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 </a:t>
            </a:r>
            <a:r>
              <a:rPr lang="ru-RU" dirty="0" err="1" smtClean="0"/>
              <a:t>УрФУ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179" y="1826166"/>
            <a:ext cx="3438442" cy="2164268"/>
          </a:xfrm>
          <a:prstGeom prst="rect">
            <a:avLst/>
          </a:prstGeom>
        </p:spPr>
      </p:pic>
      <p:sp>
        <p:nvSpPr>
          <p:cNvPr id="18" name="Волна 17"/>
          <p:cNvSpPr/>
          <p:nvPr/>
        </p:nvSpPr>
        <p:spPr>
          <a:xfrm>
            <a:off x="8572500" y="3990434"/>
            <a:ext cx="3078121" cy="530766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 ИРИТ-</a:t>
            </a:r>
            <a:r>
              <a:rPr lang="ru-RU" dirty="0" err="1" smtClean="0"/>
              <a:t>РтФ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72" y="3165853"/>
            <a:ext cx="3412059" cy="2179927"/>
          </a:xfrm>
          <a:prstGeom prst="rect">
            <a:avLst/>
          </a:prstGeom>
        </p:spPr>
      </p:pic>
      <p:sp>
        <p:nvSpPr>
          <p:cNvPr id="20" name="Волна 19"/>
          <p:cNvSpPr/>
          <p:nvPr/>
        </p:nvSpPr>
        <p:spPr>
          <a:xfrm>
            <a:off x="4462421" y="5600700"/>
            <a:ext cx="3474599" cy="53340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 интернета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Обработка контента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37" y="3597612"/>
            <a:ext cx="2514601" cy="2514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3597612"/>
            <a:ext cx="4257675" cy="2536487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22663"/>
              </p:ext>
            </p:extLst>
          </p:nvPr>
        </p:nvGraphicFramePr>
        <p:xfrm>
          <a:off x="444500" y="1425912"/>
          <a:ext cx="11747500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40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/>
              <a:t>Использованные технологии</a:t>
            </a:r>
            <a:endParaRPr lang="ru-RU" b="1" dirty="0"/>
          </a:p>
        </p:txBody>
      </p:sp>
      <p:sp>
        <p:nvSpPr>
          <p:cNvPr id="17" name="Стрелка влево 16"/>
          <p:cNvSpPr/>
          <p:nvPr/>
        </p:nvSpPr>
        <p:spPr>
          <a:xfrm rot="18583238">
            <a:off x="3543299" y="2191536"/>
            <a:ext cx="1308100" cy="27622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272911">
            <a:off x="7940734" y="1649768"/>
            <a:ext cx="314416" cy="143042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3386138"/>
            <a:ext cx="2238375" cy="2943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37" y="3386138"/>
            <a:ext cx="2066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640</TotalTime>
  <Words>109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«Команда» Группа РИ-180022 Бородин Степан Карпова Полина Вейнгардт Анастасия</vt:lpstr>
      <vt:lpstr>Информатика и вычислительная техника - бакалавриат</vt:lpstr>
      <vt:lpstr>Целевая аудитория</vt:lpstr>
      <vt:lpstr>Потребности целевой аудитории</vt:lpstr>
      <vt:lpstr>Анализ конкурентов</vt:lpstr>
      <vt:lpstr>Описание продукта</vt:lpstr>
      <vt:lpstr>Источники информации</vt:lpstr>
      <vt:lpstr>Обработка контента</vt:lpstr>
      <vt:lpstr>Использованные технологии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Группа РИ-180022 Бородин Степан Карпова Полина Вейнгардт Анастасия</dc:title>
  <dc:creator>AK</dc:creator>
  <cp:lastModifiedBy>AK</cp:lastModifiedBy>
  <cp:revision>23</cp:revision>
  <dcterms:created xsi:type="dcterms:W3CDTF">2019-01-12T09:29:10Z</dcterms:created>
  <dcterms:modified xsi:type="dcterms:W3CDTF">2019-01-14T13:32:38Z</dcterms:modified>
</cp:coreProperties>
</file>