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58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DE36-ABC7-46F0-8AF7-4674A092C1F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E25FF-B3C9-4F48-923C-452A4E5D1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0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E25FF-B3C9-4F48-923C-452A4E5D1D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2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148-F8BA-4981-B8F9-5C6D922C7B5C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6110-7B4D-4966-A414-08543ACA6117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AAB-B617-41F7-93D6-A5452ECCA870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0E6E-1A6F-44AF-8D07-746A1F806305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8A3D-FA67-4FCA-93F0-8591533981B4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B1AA-F027-43B3-A07F-5765EF3FEC21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CCC3-663A-442E-BB91-1D4C04C01EEC}" type="datetime1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0655-6392-4754-9477-BC4D09D1B850}" type="datetime1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BBD6-283E-479C-A0F4-8FC1E4D8D03D}" type="datetime1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A353-2297-42AE-80FF-3012E65162C2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2282-2AE8-4ED9-8529-4171B0DBD3B9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6DCE3-7CAF-44CA-8E48-264678BA2615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979A6A-EB21-49FA-8E31-4A6391470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0000"/>
                    </a14:imgEffect>
                    <a14:imgEffect>
                      <a14:brightnessContrast bright="-4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380"/>
          </a:xfrm>
          <a:prstGeom prst="rect">
            <a:avLst/>
          </a:prstGeom>
          <a:effectLst>
            <a:glow>
              <a:schemeClr val="accent1">
                <a:alpha val="50000"/>
              </a:schemeClr>
            </a:glow>
            <a:reflection endPos="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684" y="2355726"/>
            <a:ext cx="5688632" cy="122413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Пропускная система на основе компьютерного зрения </a:t>
            </a:r>
          </a:p>
        </p:txBody>
      </p:sp>
    </p:spTree>
    <p:extLst>
      <p:ext uri="{BB962C8B-B14F-4D97-AF65-F5344CB8AC3E}">
        <p14:creationId xmlns:p14="http://schemas.microsoft.com/office/powerpoint/2010/main" val="242042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518" y="339502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Team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73283" y="1366200"/>
            <a:ext cx="1296144" cy="129614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18729" y="1691106"/>
            <a:ext cx="158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/>
              <a:t>Овинкин</a:t>
            </a:r>
            <a:r>
              <a:rPr lang="ru-RU" sz="1100" b="1" dirty="0"/>
              <a:t> Кирилл</a:t>
            </a:r>
          </a:p>
          <a:p>
            <a:r>
              <a:rPr lang="ru-RU" sz="1100" dirty="0"/>
              <a:t>Тимлид, разработчик приложения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815" y="1598773"/>
            <a:ext cx="1385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Резов Дмитрий</a:t>
            </a:r>
          </a:p>
          <a:p>
            <a:r>
              <a:rPr lang="ru-RU" sz="1100" dirty="0"/>
              <a:t>Разработчик нейронной сети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1371" y="1604553"/>
            <a:ext cx="191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Черноусова Анастасия</a:t>
            </a:r>
          </a:p>
          <a:p>
            <a:r>
              <a:rPr lang="ru-RU" sz="1100" dirty="0"/>
              <a:t>Дизайнер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8729" y="3314146"/>
            <a:ext cx="191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Петров Михаил</a:t>
            </a:r>
          </a:p>
          <a:p>
            <a:r>
              <a:rPr lang="ru-RU" sz="1100" dirty="0"/>
              <a:t>Разработчик приложения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9815" y="3314145"/>
            <a:ext cx="1916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/>
              <a:t>Досмагамбетов</a:t>
            </a:r>
            <a:r>
              <a:rPr lang="ru-RU" sz="1100" b="1" dirty="0"/>
              <a:t> </a:t>
            </a:r>
            <a:r>
              <a:rPr lang="ru-RU" sz="1100" b="1" dirty="0" err="1"/>
              <a:t>Нуржан</a:t>
            </a:r>
            <a:endParaRPr lang="ru-RU" sz="1100" b="1" dirty="0"/>
          </a:p>
          <a:p>
            <a:r>
              <a:rPr lang="ru-RU" sz="1100" dirty="0"/>
              <a:t>Аналитик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5273" y="2371642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@</a:t>
            </a:r>
            <a:r>
              <a:rPr lang="en-US" sz="1000" dirty="0" err="1"/>
              <a:t>ovinkin_kir</a:t>
            </a:r>
            <a:endParaRPr lang="ru-RU" sz="1000" dirty="0"/>
          </a:p>
        </p:txBody>
      </p:sp>
      <p:sp>
        <p:nvSpPr>
          <p:cNvPr id="19" name="Овал 18"/>
          <p:cNvSpPr/>
          <p:nvPr/>
        </p:nvSpPr>
        <p:spPr>
          <a:xfrm>
            <a:off x="395536" y="1423800"/>
            <a:ext cx="1296144" cy="12961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84168" y="1336443"/>
            <a:ext cx="1296144" cy="129614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5536" y="3127739"/>
            <a:ext cx="1296144" cy="129614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373283" y="3136042"/>
            <a:ext cx="1296144" cy="129614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763988" y="4011910"/>
            <a:ext cx="11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@</a:t>
            </a:r>
            <a:r>
              <a:rPr lang="en-US" sz="1000" dirty="0" err="1"/>
              <a:t>nokonokanikona</a:t>
            </a:r>
            <a:endParaRPr lang="ru-RU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19709" y="4011910"/>
            <a:ext cx="11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@mihail323i21</a:t>
            </a:r>
            <a:endParaRPr lang="ru-RU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697199" y="2371642"/>
            <a:ext cx="11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@</a:t>
            </a:r>
            <a:r>
              <a:rPr lang="en-US" sz="1000" dirty="0" err="1"/>
              <a:t>dima_rez</a:t>
            </a:r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7380312" y="2371642"/>
            <a:ext cx="11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@cicada313</a:t>
            </a:r>
            <a:endParaRPr lang="ru-RU" sz="1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00FF"/>
                </a:solidFill>
              </a:rPr>
              <a:t>10</a:t>
            </a:fld>
            <a:endParaRPr lang="ru-RU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4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9E6786-5E2B-4597-99BE-F718E0371B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4291" b="27600"/>
          <a:stretch/>
        </p:blipFill>
        <p:spPr>
          <a:xfrm rot="11224304">
            <a:off x="4264186" y="2080289"/>
            <a:ext cx="5100293" cy="35031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31590"/>
            <a:ext cx="4896544" cy="346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FF"/>
                </a:solidFill>
                <a:latin typeface="+mj-lt"/>
              </a:rPr>
              <a:t>30-50% </a:t>
            </a:r>
            <a:r>
              <a:rPr lang="ru-RU" sz="2400" dirty="0">
                <a:latin typeface="+mj-lt"/>
              </a:rPr>
              <a:t>людей тратят рабочее время на посторонние дела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1500" dirty="0"/>
              <a:t>Основной проблемой становится пропускная система, использующая пластиковые карты.</a:t>
            </a:r>
            <a:endParaRPr lang="en-US" sz="15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1200" dirty="0"/>
              <a:t>По данным сайта </a:t>
            </a:r>
            <a:r>
              <a:rPr lang="en-US" sz="1200" dirty="0" err="1"/>
              <a:t>buhgalteria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773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00FF"/>
                </a:solidFill>
              </a:rPr>
              <a:t>2</a:t>
            </a:fld>
            <a:endParaRPr lang="ru-RU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0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223" y="915566"/>
            <a:ext cx="5410944" cy="144360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00FF"/>
                </a:solidFill>
                <a:latin typeface="+mj-lt"/>
              </a:rPr>
              <a:t>Большинство компаний используют пропускную систему на основе компьютерного зрения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139702"/>
            <a:ext cx="46805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Чем крупнее и прогрессивнее компания, тем чаще они устанавливают внутри своего предприятия пропускную систему. Конкуренция достаточно большая.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17653"/>
            <a:ext cx="114782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17653"/>
            <a:ext cx="107915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17653"/>
            <a:ext cx="128446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17653"/>
            <a:ext cx="87622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5453" y="431306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Учебные заведения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077" y="4313069"/>
            <a:ext cx="2088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/>
              <a:t>Соцсети</a:t>
            </a:r>
            <a:r>
              <a:rPr lang="ru-RU" sz="1200" dirty="0"/>
              <a:t>/</a:t>
            </a:r>
            <a:r>
              <a:rPr lang="ru-RU" sz="1200" dirty="0" err="1"/>
              <a:t>медиакорпорации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40707" y="431306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Банк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2240" y="4220736"/>
            <a:ext cx="19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Производственные предприятия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00FF"/>
                </a:solidFill>
              </a:rPr>
              <a:t>3</a:t>
            </a:fld>
            <a:endParaRPr lang="ru-RU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021" y="858635"/>
            <a:ext cx="4391557" cy="353504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Конкуренты: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3837" y="1760769"/>
            <a:ext cx="1338963" cy="10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082710" y="2743062"/>
            <a:ext cx="3470945" cy="135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Технология распознавания лиц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FindFace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компании «</a:t>
            </a:r>
            <a:r>
              <a:rPr lang="ru-RU" sz="1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NtechLab</a:t>
            </a:r>
            <a:r>
              <a:rPr lang="ru-RU" sz="1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Она применяется в готовых пропускных системах их компании для промышленных предприятий, офисных зданий, допуска на мероприятия и др.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575" y="2743062"/>
            <a:ext cx="4032448" cy="15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Веб-платформа СКУД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ZKBioSecurity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компании «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ZKTeco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». Она применяется для 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контроля доступа, управления лифтом, управления посетителями и др. Благодаря эффективной системной архитектуре и удобному интерфейсу </a:t>
            </a:r>
            <a:r>
              <a:rPr lang="ru-RU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ZKBioSecurity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значительно облегчает работу администраторов и делает ее более эффективной.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00FF"/>
                </a:solidFill>
              </a:rPr>
              <a:t>4</a:t>
            </a:fld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09EF61-FCFE-4B05-B001-D130AE2B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03234"/>
            <a:ext cx="2323328" cy="5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A81F78-6E83-4739-A59D-17ACFE308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5" b="19494"/>
          <a:stretch/>
        </p:blipFill>
        <p:spPr bwMode="auto">
          <a:xfrm>
            <a:off x="5407699" y="1914614"/>
            <a:ext cx="2527230" cy="75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F58751-3BA4-4587-B603-B05AB90D2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987575"/>
            <a:ext cx="2674640" cy="5760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Пользователи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59294"/>
            <a:ext cx="1436876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13999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699792" y="1779662"/>
            <a:ext cx="374433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699792" y="1779662"/>
            <a:ext cx="10026" cy="32723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428429" y="1786767"/>
            <a:ext cx="10026" cy="32723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561934" y="1452430"/>
            <a:ext cx="7200" cy="32723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3781077"/>
            <a:ext cx="259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компании, которые хотят внедрить систему СКУД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3781077"/>
            <a:ext cx="259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пользователи, которые могут проверить работу пропускной системы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00FF"/>
                </a:solidFill>
              </a:rPr>
              <a:t>5</a:t>
            </a:fld>
            <a:endParaRPr lang="ru-RU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2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D53F69-F2DB-44A2-808A-45D2A5B5D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7262">
            <a:off x="4122764" y="466330"/>
            <a:ext cx="5651858" cy="56518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00151"/>
            <a:ext cx="7931224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Мы предлагаем: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85167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Создать пример пропускной системы, реализованной через приложение на ПК.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00FF"/>
                </a:solidFill>
              </a:rPr>
              <a:t>6</a:t>
            </a:fld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33E1F9-D33B-4E38-930D-B61836468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29293"/>
            <a:ext cx="1934039" cy="19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0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378648-0C32-4FB2-A29B-46C055ECF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71" y="1059582"/>
            <a:ext cx="432048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0000FF"/>
                </a:solidFill>
              </a:rPr>
              <a:t>Что необходимо сделать:</a:t>
            </a:r>
          </a:p>
          <a:p>
            <a:r>
              <a:rPr lang="ru-RU" sz="1400" dirty="0"/>
              <a:t>Нейронная сеть для распознавания лиц</a:t>
            </a:r>
          </a:p>
          <a:p>
            <a:r>
              <a:rPr lang="ru-RU" sz="1400" dirty="0"/>
              <a:t>Приложение, через которое пользователь сможет воспользоваться функционалом нейросети.</a:t>
            </a:r>
          </a:p>
          <a:p>
            <a:r>
              <a:rPr lang="en-US" sz="1400" dirty="0"/>
              <a:t>Dataset </a:t>
            </a:r>
            <a:r>
              <a:rPr lang="ru-RU" sz="1400" dirty="0"/>
              <a:t>для обучения нейронной сети.</a:t>
            </a:r>
          </a:p>
          <a:p>
            <a:endParaRPr lang="ru-RU" sz="1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00FF"/>
                </a:solidFill>
              </a:rPr>
              <a:t>Что в итоге получим:</a:t>
            </a:r>
          </a:p>
          <a:p>
            <a:pPr marL="0" indent="0">
              <a:buNone/>
            </a:pPr>
            <a:r>
              <a:rPr lang="ru-RU" sz="1400" dirty="0"/>
              <a:t>Программу на ПК, доступную любому пользователю, как пример пропускной системы.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1059582"/>
            <a:ext cx="32403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00FF"/>
                </a:solidFill>
              </a:rPr>
              <a:t>MVP</a:t>
            </a:r>
            <a:endParaRPr lang="ru-RU" sz="2600" dirty="0">
              <a:solidFill>
                <a:srgbClr val="0000FF"/>
              </a:solidFill>
            </a:endParaRPr>
          </a:p>
          <a:p>
            <a:r>
              <a:rPr lang="ru-RU" sz="1400" dirty="0"/>
              <a:t>Нейронная сеть для распознавания лиц в формате приложения, с базой данных людей.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00FF"/>
                </a:solidFill>
              </a:rPr>
              <a:t>7</a:t>
            </a:fld>
            <a:endParaRPr lang="ru-RU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9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П_Видео">
            <a:hlinkClick r:id="" action="ppaction://media"/>
            <a:extLst>
              <a:ext uri="{FF2B5EF4-FFF2-40B4-BE49-F238E27FC236}">
                <a16:creationId xmlns:a16="http://schemas.microsoft.com/office/drawing/2014/main" id="{2D9B5FEB-C996-4A6F-A883-AD11D69897B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02393"/>
            <a:ext cx="8020305" cy="451129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00FF"/>
                </a:solidFill>
              </a:rPr>
              <a:t>8</a:t>
            </a:fld>
            <a:endParaRPr lang="ru-RU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15566"/>
            <a:ext cx="3600400" cy="8572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FF"/>
                </a:solidFill>
              </a:rPr>
              <a:t>Обратная связь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4343522"/>
            <a:ext cx="1008112" cy="360040"/>
          </a:xfrm>
        </p:spPr>
        <p:txBody>
          <a:bodyPr/>
          <a:lstStyle/>
          <a:p>
            <a:pPr marL="0" indent="0">
              <a:buNone/>
            </a:pPr>
            <a:r>
              <a:rPr lang="ru-RU" sz="1600"/>
              <a:t>Тимлид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00FF"/>
                </a:solidFill>
              </a:rPr>
              <a:t>9</a:t>
            </a:fld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EE6802-3496-4960-AA7A-03F0AA233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4442" r="10409" b="6394"/>
          <a:stretch/>
        </p:blipFill>
        <p:spPr bwMode="auto">
          <a:xfrm>
            <a:off x="2555776" y="1781127"/>
            <a:ext cx="1552967" cy="25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51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278</Words>
  <Application>Microsoft Office PowerPoint</Application>
  <PresentationFormat>Экран (16:9)</PresentationFormat>
  <Paragraphs>59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Пропускная система на основе компьютерного зрения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Обратная связь</vt:lpstr>
      <vt:lpstr>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Черноусова Анастасия Сергеевна</cp:lastModifiedBy>
  <cp:revision>36</cp:revision>
  <dcterms:created xsi:type="dcterms:W3CDTF">2022-04-26T13:11:48Z</dcterms:created>
  <dcterms:modified xsi:type="dcterms:W3CDTF">2022-06-21T10:34:51Z</dcterms:modified>
</cp:coreProperties>
</file>