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" y="8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Возраст</a:t>
            </a:r>
            <a:r>
              <a:rPr lang="ru-RU" baseline="0" dirty="0"/>
              <a:t> игроков</a:t>
            </a:r>
          </a:p>
          <a:p>
            <a:pPr>
              <a:defRPr/>
            </a:pP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5.4836326157249593E-2"/>
          <c:y val="3.98841120244009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Возраст игроков </c:v>
                </c:pt>
              </c:strCache>
            </c:strRef>
          </c:tx>
          <c:dPt>
            <c:idx val="0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4F-4CC2-85BD-247487EDEF12}"/>
              </c:ext>
            </c:extLst>
          </c:dPt>
          <c:dPt>
            <c:idx val="1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2-5E4F-4CC2-85BD-247487EDEF12}"/>
              </c:ext>
            </c:extLst>
          </c:dPt>
          <c:dPt>
            <c:idx val="2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4F-4CC2-85BD-247487EDEF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5E4F-4CC2-85BD-247487EDEF12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5E4F-4CC2-85BD-247487EDEF12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5E4F-4CC2-85BD-247487EDEF12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E4F-4CC2-85BD-247487EDEF12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4-5E4F-4CC2-85BD-247487EDEF12}"/>
                </c:ext>
              </c:extLst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ED7D31"/>
                </a:solidFill>
                <a:round/>
              </a:ln>
              <a:effectLst>
                <a:outerShdw blurRad="50800" dist="38100" dir="2700000" algn="tl" rotWithShape="0">
                  <a:srgbClr val="ED7D31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18-25</c:v>
                </c:pt>
                <c:pt idx="1">
                  <c:v>14-17</c:v>
                </c:pt>
                <c:pt idx="2">
                  <c:v>&gt;25</c:v>
                </c:pt>
                <c:pt idx="3">
                  <c:v>&lt;14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8.8000000000000007</c:v>
                </c:pt>
                <c:pt idx="1">
                  <c:v>3</c:v>
                </c:pt>
                <c:pt idx="2">
                  <c:v>2.4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F-4CC2-85BD-247487EDEF12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D1E5C-AC66-46F6-B260-096562D0A92F}" type="datetimeFigureOut">
              <a:rPr lang="ru-RU" smtClean="0"/>
              <a:t>17.06.2022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B5F33-901E-4B66-BDE2-EE19DBC34B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53781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49EF0D-D86F-8514-0C6F-10611FE4D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EFA1870-71F0-2C10-D732-8181E2DB9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B936B-64F2-C7C6-C488-671652858A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2D8BA-E358-49A5-98C6-B310A6976A31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FBCB8-6374-CB1F-55BB-A9CA1B2CC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A3602B-00E8-46E2-C064-7E79DF7788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6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21E311-2309-391E-7989-437CBDABB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7A4D4B-9FAA-7F43-8526-71206D1C4A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09923-CF58-3EA4-A7D3-C2188359C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CB848-C3FE-4917-9E39-55A8C25CF2F0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1435A4-6EF7-7851-EA5A-E554F9641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DDE050-A3B5-0737-C68A-0A4DBAF6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865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739F07D-BD1F-3093-A501-86535EC461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F3F3D7-FD5D-FAD4-73D6-5C65F3680D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5BAD389-F956-F02A-EB5B-68AEAB200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992F7-9F92-4FB5-8153-393D21748C70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A5561A-4760-D4ED-560E-688F4EDE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70A4C14-EF4F-780C-B912-BE0F2BDC5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708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910602-D5AD-F04D-A2E6-8B744AE20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4B6EFA-1F62-7858-9DAB-7F473AAAA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3F5EC13-6A7D-24E4-91AE-1C10DC3CC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F64B5-C7EE-4405-8A69-6B409D989D5E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B5C1FE-FB12-3751-8C91-1EEA3A7A9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021F1-0904-1853-5FF7-DFC1EF8987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243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B41A7D-881A-7E1C-AC9F-DCB54D102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1CFF33-EFB5-3719-D49A-0C4DCF991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BE4AAC-D829-7933-2A18-68BD4732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90AC-C73A-45F1-8E49-87E3AA45B5F3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E9D337-B0D2-7D22-679F-6E5F8118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107C9-25C9-45BC-8526-FE542389E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042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59B671-3151-22A7-3085-4D8AD671FC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21514C6-C225-495C-6476-106C49C05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239DD4-1907-2158-BF6C-0EAAA62DDC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663D8B-C136-3E22-4930-E1D756C70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005C3-FDEB-4413-B682-500E0EACE09B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548C1D-6C26-1156-B3A7-EA3C77FB2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8A18A1-E7B6-DCB7-8443-165310AEA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84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90D68-CBF1-1067-7A2B-B1BA77BB6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7C3D2E-C89E-0B25-6029-C64BE7DCC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5077D24-21EB-55F8-5B98-9C469E45F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105B1C-C640-0E73-1B70-6DDC39D076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E3C80E5-DD75-0F0B-0541-4BD98861A3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1BD9FC6-2317-BE5A-4628-C852906BB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98F9A4-0D81-469F-95C2-D6740012A382}" type="datetime1">
              <a:rPr lang="ru-RU" smtClean="0"/>
              <a:t>17.06.2022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4FD0B76-58FC-3F2A-E0C6-2A4935D79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DDDBB96-4DB1-D801-5563-CF1263CEC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299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7D85B6-54EC-4B30-9F0D-707B6BC01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8A78D7C-6AB4-2DDE-CED9-2912B0588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BA3BE-EA8C-405C-BC86-531E8D3D22A3}" type="datetime1">
              <a:rPr lang="ru-RU" smtClean="0"/>
              <a:t>17.06.2022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D6AEB9-59EE-F8EF-A9AE-63BD29BCD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3D019C-E95C-EB73-A8D2-E9CE871AE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604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4315B70-D404-64FE-677B-8C229A05E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45788-54CD-461F-863A-55C4A1F4BA04}" type="datetime1">
              <a:rPr lang="ru-RU" smtClean="0"/>
              <a:t>17.06.2022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97E328E-8008-0F71-1BAB-C508D91A3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A84884E-4CE2-81EC-666F-CD91425A0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8609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D17C1-F6B2-F056-8500-8F62637BE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2EA0637-4871-63A4-7FCB-9F4447A67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2C7902F-5E87-25A5-60D3-5965410E13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CAAE44-91F1-D4A3-1C2A-87F3FC80A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9C21C-AC72-46F3-80A3-9627AD53A8D6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A5105AA-23FD-5708-8826-1660D2BC9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11116D-77C8-B678-8D33-250655C2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408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1E663-B478-6AE5-24B7-A09796156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C3A65FD-20EB-376C-A085-19F347DE6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8C5D7C-FC4B-17DD-9F16-B962B93B4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9E6C3CF-9445-9D27-43BB-CD8F85EBC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18286-F332-4621-A512-7B67271B1061}" type="datetime1">
              <a:rPr lang="ru-RU" smtClean="0"/>
              <a:t>17.06.2022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78B56-2865-B034-9817-6BEE70CD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877660F-AC31-6CCD-ABB5-76A00192F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95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B1F05A-9D0E-9A17-2131-D144C55CB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1EB6E6-6FD9-7B2E-E1ED-719DDDEECB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84E69D0-1809-4470-1231-A51CF51AA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CF406-C143-4A27-BF7F-842B4AEA53BF}" type="datetime1">
              <a:rPr lang="ru-RU" smtClean="0"/>
              <a:t>17.06.2022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941939-61E1-2550-998A-6E1BC2C7FD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ACDE3E7-AA67-2716-AA17-63D3005EB1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C6DB8-117E-4BDA-8236-CAF53BCB0E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496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8743F8-897F-7B73-C1BC-336E0D6730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1673" y="1788025"/>
            <a:ext cx="6829454" cy="16557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Сайт-гайд по игре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Factorio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CA70CC-1CCC-961A-1418-75CE889417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8800" y="762000"/>
            <a:ext cx="2933700" cy="627062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Команда: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LR5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45C8FD-AFD1-62FD-D446-A9D9BEC638DB}"/>
              </a:ext>
            </a:extLst>
          </p:cNvPr>
          <p:cNvSpPr txBox="1"/>
          <p:nvPr/>
        </p:nvSpPr>
        <p:spPr>
          <a:xfrm>
            <a:off x="5154221" y="6065132"/>
            <a:ext cx="941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2022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г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74FC7B9-E553-B9CD-C7F4-0D84FC2A7C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00" r="8629" b="15018"/>
          <a:stretch/>
        </p:blipFill>
        <p:spPr>
          <a:xfrm>
            <a:off x="5285064" y="2986481"/>
            <a:ext cx="5717295" cy="2604187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5431245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5366D-7159-4355-48A2-F2A37E666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Спасибо за внимание!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01FB8A9-8B69-176E-C857-B0D58E979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10</a:t>
            </a:fld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C5C51CC-F6C2-ADF7-5B81-57DA66D44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10600" y="5581503"/>
            <a:ext cx="2932430" cy="7011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145BC5E-CBE7-DE56-7D17-A5446E18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859" y="1690688"/>
            <a:ext cx="3177598" cy="3177598"/>
          </a:xfrm>
          <a:prstGeom prst="rect">
            <a:avLst/>
          </a:prstGeom>
        </p:spPr>
      </p:pic>
      <p:sp>
        <p:nvSpPr>
          <p:cNvPr id="12" name="Объект 11">
            <a:extLst>
              <a:ext uri="{FF2B5EF4-FFF2-40B4-BE49-F238E27FC236}">
                <a16:creationId xmlns:a16="http://schemas.microsoft.com/office/drawing/2014/main" id="{F6B6EF4C-6C76-AFE3-FA84-478BE47B4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3482" y="2002025"/>
            <a:ext cx="2912845" cy="233205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QR-</a:t>
            </a: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код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для перехода на наш сайт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                     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994600-A632-F490-7BBB-E19C9D08F106}"/>
              </a:ext>
            </a:extLst>
          </p:cNvPr>
          <p:cNvSpPr txBox="1"/>
          <p:nvPr/>
        </p:nvSpPr>
        <p:spPr>
          <a:xfrm>
            <a:off x="906010" y="5179623"/>
            <a:ext cx="4444069" cy="6540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Ссылка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:                    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http://project5434326.tilda.ws/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A7F0205-F1F6-700D-4D20-81897CB03F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27" y="1398401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905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94D19A-7CAD-E8FB-3E6D-CF6773583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Наша команда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1A1ACA9-BF71-BF9B-6076-516CD4E2C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9574"/>
            <a:ext cx="3121404" cy="1513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Стратюк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Лада</a:t>
            </a:r>
          </a:p>
          <a:p>
            <a:pPr marL="0" indent="0"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Дизайнер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402CC19-A264-B8B2-7924-050BEEBBB007}"/>
              </a:ext>
            </a:extLst>
          </p:cNvPr>
          <p:cNvSpPr txBox="1">
            <a:spLocks/>
          </p:cNvSpPr>
          <p:nvPr/>
        </p:nvSpPr>
        <p:spPr>
          <a:xfrm>
            <a:off x="4186806" y="2169574"/>
            <a:ext cx="3354897" cy="1513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Высочин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Кирилл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Разработчик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5141CAAB-394E-CAE6-F5CF-DD0DC442AF2C}"/>
              </a:ext>
            </a:extLst>
          </p:cNvPr>
          <p:cNvSpPr txBox="1">
            <a:spLocks/>
          </p:cNvSpPr>
          <p:nvPr/>
        </p:nvSpPr>
        <p:spPr>
          <a:xfrm>
            <a:off x="7475291" y="2169574"/>
            <a:ext cx="4118294" cy="12028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Ремезова Виктория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Аналитик</a:t>
            </a: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73BAFD-E08B-1C8A-5941-3E24E8BB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2</a:t>
            </a:fld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CA16965-97F6-EBDD-A7AE-D4F75DEAD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119" y="3622209"/>
            <a:ext cx="1219200" cy="12192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2EA7318-6683-8E31-1020-10411E34C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8533" y="3622209"/>
            <a:ext cx="1219200" cy="12192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7FDAFF-6E10-DED8-1CAB-D5817DF77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054" y="3622209"/>
            <a:ext cx="1219200" cy="1219200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092949FE-B005-3737-98FA-35426BE52AE8}"/>
              </a:ext>
            </a:extLst>
          </p:cNvPr>
          <p:cNvCxnSpPr>
            <a:cxnSpLocks/>
          </p:cNvCxnSpPr>
          <p:nvPr/>
        </p:nvCxnSpPr>
        <p:spPr>
          <a:xfrm>
            <a:off x="742950" y="2169574"/>
            <a:ext cx="0" cy="754601"/>
          </a:xfrm>
          <a:prstGeom prst="line">
            <a:avLst/>
          </a:prstGeom>
          <a:ln w="3810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6673B07-F86A-5150-4131-18746D026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739" y="2169574"/>
            <a:ext cx="36579" cy="774259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AEC40D-C156-806C-D089-99A0BDA21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803" y="2169574"/>
            <a:ext cx="36579" cy="774259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68E82D35-997E-9E55-6DF7-45A6278B2616}"/>
              </a:ext>
            </a:extLst>
          </p:cNvPr>
          <p:cNvCxnSpPr>
            <a:cxnSpLocks/>
          </p:cNvCxnSpPr>
          <p:nvPr/>
        </p:nvCxnSpPr>
        <p:spPr>
          <a:xfrm>
            <a:off x="742950" y="1438275"/>
            <a:ext cx="10610850" cy="0"/>
          </a:xfrm>
          <a:prstGeom prst="line">
            <a:avLst/>
          </a:prstGeom>
          <a:ln w="28575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69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85DC20-2CE4-E49A-9154-322363F38E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Цель проекта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C93F30-5C29-C3F7-B85E-E1B1A6AC4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32925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Разработать сайт - руководство, предоставляющий полезную информацию по игре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Factorio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 в понятном для восприятия и удобном для пользования игрокам виде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55FF4B-CAD5-BD0C-B700-1618DC583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3</a:t>
            </a:fld>
            <a:endParaRPr lang="ru-RU" sz="16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7369CC-EF40-C0A4-71EE-C61B04757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508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0476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89D6A9-EB03-CC68-917A-AEE5C36AE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Боли(проблемы игроков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Factorio)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9F36B5-AE14-FD6D-9EF2-1F8F9D417B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Начинающие игроки могут столкнуться с затруднением при прохождении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игры из-за отсутствия основной базы знаний в играх на подобии Factorio.</a:t>
            </a: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Опираясь на наш сайт, начинающий игрок сможет понять алгоритм действий в игре и сможет найти решение проблемы, с которой он мог столкнуться в игре при ее прохождении.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B0D5A26-B6E9-CFC7-FFC2-3B8171156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4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205556-BBBD-3443-0269-D92386FA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508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440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88C7A-2837-F8F9-27BC-15FF12786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50103C9-98A1-C54B-E47F-4CBCFFF74B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84611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Наш продукт будет полезен как для игроков, начинающих играть в Factorio, так и для игроков, которые столкнулись с проблемами при ее прохождении.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D062646-3D6A-625C-D30C-6E2F56E2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5</a:t>
            </a:fld>
            <a:endParaRPr lang="ru-RU" sz="1600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CFF77B4C-9688-EB99-BA4E-F361A96B03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89771771"/>
              </p:ext>
            </p:extLst>
          </p:nvPr>
        </p:nvGraphicFramePr>
        <p:xfrm>
          <a:off x="7853961" y="2114025"/>
          <a:ext cx="3605402" cy="4152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1C44FD1-8C3F-9B67-7F48-777DAC7F49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03983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62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839006-3104-6A9C-3683-66743165B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Аналоги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CDB64E8B-8066-7851-CEF7-74E13DFCE8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366" y="1841454"/>
            <a:ext cx="1139931" cy="1119932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59384F-0A4D-9EE2-2849-6E175D803B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6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B9F341A-FCD4-C0BA-BDAB-3D33CEE95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32558"/>
            <a:ext cx="10632346" cy="304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1B8364-DFB6-4B5F-5AA0-852CE78B35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366" y="3649268"/>
            <a:ext cx="2000529" cy="47631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3560AAF-C6F0-D110-5301-230172582F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930" y="4813466"/>
            <a:ext cx="2400867" cy="9441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DF2054D-E840-1420-BD15-76B7CB5B697A}"/>
              </a:ext>
            </a:extLst>
          </p:cNvPr>
          <p:cNvSpPr txBox="1"/>
          <p:nvPr/>
        </p:nvSpPr>
        <p:spPr>
          <a:xfrm>
            <a:off x="2956809" y="1966865"/>
            <a:ext cx="7357523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Официальная википедия Factorio – wiki.factorio.com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6E33C1-66D7-4E94-8261-C261BEBA8A2C}"/>
              </a:ext>
            </a:extLst>
          </p:cNvPr>
          <p:cNvSpPr txBox="1"/>
          <p:nvPr/>
        </p:nvSpPr>
        <p:spPr>
          <a:xfrm>
            <a:off x="3701642" y="3500686"/>
            <a:ext cx="6094602" cy="8826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Сайт с гайдами по игре – speedrun.com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4EF02FC-0EC3-09AE-FEAC-DC377DAE98F7}"/>
              </a:ext>
            </a:extLst>
          </p:cNvPr>
          <p:cNvSpPr txBox="1"/>
          <p:nvPr/>
        </p:nvSpPr>
        <p:spPr>
          <a:xfrm>
            <a:off x="3701642" y="4907699"/>
            <a:ext cx="609460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Игровой портал с гайдами и статьями –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yvid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ru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830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EE68A-4620-4B6E-6F7C-3CBDC2A4A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Наше решение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3FA0F8-3141-D604-E96A-B8FC2F1D58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0" i="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</a:rPr>
              <a:t>Гайд будет содержать в себе информацию об игре: сюжет, основы управления и описание кампаний; описание простейших конструкций, логистических сетей и цепей, а также достижения и эффективное расположение построек для успешного прохождения игры.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5AC2DC-FD5E-BBBF-B6C7-99AC1BE51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7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00E6415-8D23-CE78-BC08-B88755DF6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13508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32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87A72B-7C12-381A-472F-2E6C0998F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Требования к продукту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E70166-96F2-3F75-0732-04A1584EF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Удобное меню для навигации</a:t>
            </a: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Информация представлена простым языком, чтобы все было понятно новичкам 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Изложены основные механики Factorio.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Meiryo" panose="020B0604030504040204" pitchFamily="34" charset="-128"/>
                <a:ea typeface="Meiryo" panose="020B0604030504040204" pitchFamily="34" charset="-128"/>
                <a:cs typeface="Times New Roman" panose="02020603050405020304" pitchFamily="18" charset="0"/>
              </a:rPr>
              <a:t>Дизайн сайта должен подходить по цветовой гамме игры.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70CA75-D674-E7BE-30DF-D47207B4B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8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02C3FA-8092-D1E6-3F3A-53D39EEA6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423033"/>
            <a:ext cx="10632346" cy="3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139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F45B06-E0ED-8168-51B5-5870E23A93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Технологический стек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D4BFA4ED-BF66-46DB-B4E7-D9E14EAE8E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4018" y="1966952"/>
            <a:ext cx="1095374" cy="1095374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BE2C38-1037-D83E-16FC-885B68F8F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3C6DB8-117E-4BDA-8236-CAF53BCB0E57}" type="slidenum">
              <a:rPr lang="ru-RU" sz="1600" smtClean="0"/>
              <a:t>9</a:t>
            </a:fld>
            <a:endParaRPr lang="ru-RU" sz="16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D35FD05-46B0-6E3E-BB39-26176F14F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23033"/>
            <a:ext cx="10632346" cy="3048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5651AC-B3A5-2B5F-E914-A468777AE9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326" y="3348412"/>
            <a:ext cx="1095374" cy="109537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6A1854E-BA25-AB5A-9AE1-748E7A6333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50" y="4729872"/>
            <a:ext cx="1095374" cy="10953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F37FEE-CFD5-73E0-7555-4A2DA016052D}"/>
              </a:ext>
            </a:extLst>
          </p:cNvPr>
          <p:cNvSpPr txBox="1"/>
          <p:nvPr/>
        </p:nvSpPr>
        <p:spPr>
          <a:xfrm>
            <a:off x="2962273" y="2087053"/>
            <a:ext cx="77438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Тильда– это блочный конструктор сайтов. При помощи данного конструктора можно создавать: сайты, интернет-магазины, письма и прочее.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25CA2B0-3F7D-20FD-E2A0-5211BEED74BC}"/>
              </a:ext>
            </a:extLst>
          </p:cNvPr>
          <p:cNvSpPr txBox="1"/>
          <p:nvPr/>
        </p:nvSpPr>
        <p:spPr>
          <a:xfrm>
            <a:off x="2886074" y="3541907"/>
            <a:ext cx="7896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Figma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 — графический редактор для совместного проектирования сайтов, приложений и других дизайнерских продуктов.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273F6-9655-85DE-EFBA-EE7B49A3AD67}"/>
              </a:ext>
            </a:extLst>
          </p:cNvPr>
          <p:cNvSpPr txBox="1"/>
          <p:nvPr/>
        </p:nvSpPr>
        <p:spPr>
          <a:xfrm>
            <a:off x="2895598" y="4913545"/>
            <a:ext cx="8029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Microsoft Word— это текстовый редактор, предназначенный для создания, просмотра и редактирования текстовых документов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002144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328</Words>
  <Application>Microsoft Office PowerPoint</Application>
  <PresentationFormat>Широкоэкранный</PresentationFormat>
  <Paragraphs>54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Meiryo</vt:lpstr>
      <vt:lpstr>Arial</vt:lpstr>
      <vt:lpstr>Calibri</vt:lpstr>
      <vt:lpstr>Calibri Light</vt:lpstr>
      <vt:lpstr>Тема Office</vt:lpstr>
      <vt:lpstr>Сайт-гайд по игре Factorio</vt:lpstr>
      <vt:lpstr>Наша команда</vt:lpstr>
      <vt:lpstr>Цель проекта </vt:lpstr>
      <vt:lpstr>Боли(проблемы игроков Factorio)</vt:lpstr>
      <vt:lpstr>Целевая аудитория</vt:lpstr>
      <vt:lpstr>Аналоги</vt:lpstr>
      <vt:lpstr>Наше решение</vt:lpstr>
      <vt:lpstr>Требования к продукту</vt:lpstr>
      <vt:lpstr>Технологический стек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Сайт-гайд по игре Factorio</dc:title>
  <dc:creator>не</dc:creator>
  <cp:lastModifiedBy>не</cp:lastModifiedBy>
  <cp:revision>3</cp:revision>
  <dcterms:created xsi:type="dcterms:W3CDTF">2022-06-16T18:42:49Z</dcterms:created>
  <dcterms:modified xsi:type="dcterms:W3CDTF">2022-06-17T18:23:43Z</dcterms:modified>
</cp:coreProperties>
</file>