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0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C967D-8A23-4323-AE90-6CE9F8A7C021}" v="1" dt="2022-06-10T18:31:42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вгений Юсим" userId="532df080f6946907" providerId="LiveId" clId="{899C967D-8A23-4323-AE90-6CE9F8A7C021}"/>
    <pc:docChg chg="custSel addSld modSld sldOrd">
      <pc:chgData name="Евгений Юсим" userId="532df080f6946907" providerId="LiveId" clId="{899C967D-8A23-4323-AE90-6CE9F8A7C021}" dt="2022-06-10T18:38:39.715" v="453"/>
      <pc:docMkLst>
        <pc:docMk/>
      </pc:docMkLst>
      <pc:sldChg chg="ord">
        <pc:chgData name="Евгений Юсим" userId="532df080f6946907" providerId="LiveId" clId="{899C967D-8A23-4323-AE90-6CE9F8A7C021}" dt="2022-06-10T18:36:01.716" v="271"/>
        <pc:sldMkLst>
          <pc:docMk/>
          <pc:sldMk cId="1917708428" sldId="260"/>
        </pc:sldMkLst>
      </pc:sldChg>
      <pc:sldChg chg="ord">
        <pc:chgData name="Евгений Юсим" userId="532df080f6946907" providerId="LiveId" clId="{899C967D-8A23-4323-AE90-6CE9F8A7C021}" dt="2022-06-10T18:35:42.565" v="269"/>
        <pc:sldMkLst>
          <pc:docMk/>
          <pc:sldMk cId="3150169067" sldId="262"/>
        </pc:sldMkLst>
      </pc:sldChg>
      <pc:sldChg chg="addSp modSp mod modAnim">
        <pc:chgData name="Евгений Юсим" userId="532df080f6946907" providerId="LiveId" clId="{899C967D-8A23-4323-AE90-6CE9F8A7C021}" dt="2022-06-10T18:31:51.663" v="2" actId="1076"/>
        <pc:sldMkLst>
          <pc:docMk/>
          <pc:sldMk cId="3640565468" sldId="263"/>
        </pc:sldMkLst>
        <pc:picChg chg="add mod">
          <ac:chgData name="Евгений Юсим" userId="532df080f6946907" providerId="LiveId" clId="{899C967D-8A23-4323-AE90-6CE9F8A7C021}" dt="2022-06-10T18:31:51.663" v="2" actId="1076"/>
          <ac:picMkLst>
            <pc:docMk/>
            <pc:sldMk cId="3640565468" sldId="263"/>
            <ac:picMk id="4" creationId="{2ADA421C-F8A0-E488-A345-C664EE765BB1}"/>
          </ac:picMkLst>
        </pc:picChg>
      </pc:sldChg>
      <pc:sldChg chg="modSp mod">
        <pc:chgData name="Евгений Юсим" userId="532df080f6946907" providerId="LiveId" clId="{899C967D-8A23-4323-AE90-6CE9F8A7C021}" dt="2022-06-10T18:34:24.318" v="258" actId="255"/>
        <pc:sldMkLst>
          <pc:docMk/>
          <pc:sldMk cId="591972132" sldId="264"/>
        </pc:sldMkLst>
        <pc:spChg chg="mod">
          <ac:chgData name="Евгений Юсим" userId="532df080f6946907" providerId="LiveId" clId="{899C967D-8A23-4323-AE90-6CE9F8A7C021}" dt="2022-06-10T18:32:17.446" v="19" actId="20577"/>
          <ac:spMkLst>
            <pc:docMk/>
            <pc:sldMk cId="591972132" sldId="264"/>
            <ac:spMk id="2" creationId="{EC438611-35C8-BAF9-6647-FD6747FEF570}"/>
          </ac:spMkLst>
        </pc:spChg>
        <pc:spChg chg="mod">
          <ac:chgData name="Евгений Юсим" userId="532df080f6946907" providerId="LiveId" clId="{899C967D-8A23-4323-AE90-6CE9F8A7C021}" dt="2022-06-10T18:34:24.318" v="258" actId="255"/>
          <ac:spMkLst>
            <pc:docMk/>
            <pc:sldMk cId="591972132" sldId="264"/>
            <ac:spMk id="3" creationId="{728F251B-4582-CA75-8188-305544912CAF}"/>
          </ac:spMkLst>
        </pc:spChg>
      </pc:sldChg>
      <pc:sldChg chg="delSp modSp new mod ord">
        <pc:chgData name="Евгений Юсим" userId="532df080f6946907" providerId="LiveId" clId="{899C967D-8A23-4323-AE90-6CE9F8A7C021}" dt="2022-06-10T18:38:39.715" v="453"/>
        <pc:sldMkLst>
          <pc:docMk/>
          <pc:sldMk cId="611384976" sldId="265"/>
        </pc:sldMkLst>
        <pc:spChg chg="del mod">
          <ac:chgData name="Евгений Юсим" userId="532df080f6946907" providerId="LiveId" clId="{899C967D-8A23-4323-AE90-6CE9F8A7C021}" dt="2022-06-10T18:36:33.759" v="273" actId="478"/>
          <ac:spMkLst>
            <pc:docMk/>
            <pc:sldMk cId="611384976" sldId="265"/>
            <ac:spMk id="2" creationId="{426184BF-0AD1-1BDD-76CC-170D3B951958}"/>
          </ac:spMkLst>
        </pc:spChg>
        <pc:spChg chg="mod">
          <ac:chgData name="Евгений Юсим" userId="532df080f6946907" providerId="LiveId" clId="{899C967D-8A23-4323-AE90-6CE9F8A7C021}" dt="2022-06-10T18:38:35.997" v="451" actId="255"/>
          <ac:spMkLst>
            <pc:docMk/>
            <pc:sldMk cId="611384976" sldId="265"/>
            <ac:spMk id="3" creationId="{B66F2BA8-E72C-F635-D483-EF3C05AE9D76}"/>
          </ac:spMkLst>
        </pc:spChg>
      </pc:sldChg>
    </pc:docChg>
  </pc:docChgLst>
  <pc:docChgLst>
    <pc:chgData name="Евгений Юсим" userId="532df080f6946907" providerId="LiveId" clId="{AFD20A80-8632-49A0-8839-AE628ADFA128}"/>
    <pc:docChg chg="undo custSel addSld modSld">
      <pc:chgData name="Евгений Юсим" userId="532df080f6946907" providerId="LiveId" clId="{AFD20A80-8632-49A0-8839-AE628ADFA128}" dt="2022-05-11T12:48:40.502" v="1499" actId="680"/>
      <pc:docMkLst>
        <pc:docMk/>
      </pc:docMkLst>
      <pc:sldChg chg="modSp mod">
        <pc:chgData name="Евгений Юсим" userId="532df080f6946907" providerId="LiveId" clId="{AFD20A80-8632-49A0-8839-AE628ADFA128}" dt="2022-05-11T12:37:04.243" v="62" actId="1076"/>
        <pc:sldMkLst>
          <pc:docMk/>
          <pc:sldMk cId="3072013332" sldId="256"/>
        </pc:sldMkLst>
        <pc:spChg chg="mod">
          <ac:chgData name="Евгений Юсим" userId="532df080f6946907" providerId="LiveId" clId="{AFD20A80-8632-49A0-8839-AE628ADFA128}" dt="2022-05-11T12:36:23.959" v="26" actId="20577"/>
          <ac:spMkLst>
            <pc:docMk/>
            <pc:sldMk cId="3072013332" sldId="256"/>
            <ac:spMk id="2" creationId="{00000000-0000-0000-0000-000000000000}"/>
          </ac:spMkLst>
        </pc:spChg>
        <pc:spChg chg="mod">
          <ac:chgData name="Евгений Юсим" userId="532df080f6946907" providerId="LiveId" clId="{AFD20A80-8632-49A0-8839-AE628ADFA128}" dt="2022-05-11T12:37:04.243" v="62" actId="1076"/>
          <ac:spMkLst>
            <pc:docMk/>
            <pc:sldMk cId="3072013332" sldId="256"/>
            <ac:spMk id="3" creationId="{00000000-0000-0000-0000-000000000000}"/>
          </ac:spMkLst>
        </pc:spChg>
      </pc:sldChg>
      <pc:sldChg chg="delSp modSp new mod">
        <pc:chgData name="Евгений Юсим" userId="532df080f6946907" providerId="LiveId" clId="{AFD20A80-8632-49A0-8839-AE628ADFA128}" dt="2022-05-11T12:37:47.026" v="79" actId="1076"/>
        <pc:sldMkLst>
          <pc:docMk/>
          <pc:sldMk cId="88675946" sldId="257"/>
        </pc:sldMkLst>
        <pc:spChg chg="mod">
          <ac:chgData name="Евгений Юсим" userId="532df080f6946907" providerId="LiveId" clId="{AFD20A80-8632-49A0-8839-AE628ADFA128}" dt="2022-05-11T12:37:47.026" v="79" actId="1076"/>
          <ac:spMkLst>
            <pc:docMk/>
            <pc:sldMk cId="88675946" sldId="257"/>
            <ac:spMk id="2" creationId="{9CB2F6AA-9F93-8094-14C2-888E14BFC475}"/>
          </ac:spMkLst>
        </pc:spChg>
        <pc:spChg chg="del">
          <ac:chgData name="Евгений Юсим" userId="532df080f6946907" providerId="LiveId" clId="{AFD20A80-8632-49A0-8839-AE628ADFA128}" dt="2022-05-11T12:37:39.540" v="77" actId="478"/>
          <ac:spMkLst>
            <pc:docMk/>
            <pc:sldMk cId="88675946" sldId="257"/>
            <ac:spMk id="3" creationId="{1D4CDCF4-D435-142C-E5A2-2D1FB4F210A1}"/>
          </ac:spMkLst>
        </pc:spChg>
      </pc:sldChg>
      <pc:sldChg chg="delSp modSp new mod">
        <pc:chgData name="Евгений Юсим" userId="532df080f6946907" providerId="LiveId" clId="{AFD20A80-8632-49A0-8839-AE628ADFA128}" dt="2022-05-11T12:39:28.691" v="309" actId="20577"/>
        <pc:sldMkLst>
          <pc:docMk/>
          <pc:sldMk cId="1534065435" sldId="258"/>
        </pc:sldMkLst>
        <pc:spChg chg="del mod">
          <ac:chgData name="Евгений Юсим" userId="532df080f6946907" providerId="LiveId" clId="{AFD20A80-8632-49A0-8839-AE628ADFA128}" dt="2022-05-11T12:37:58.817" v="91" actId="478"/>
          <ac:spMkLst>
            <pc:docMk/>
            <pc:sldMk cId="1534065435" sldId="258"/>
            <ac:spMk id="2" creationId="{766FB584-75E8-E2CE-F8A1-55CDD9E2853D}"/>
          </ac:spMkLst>
        </pc:spChg>
        <pc:spChg chg="mod">
          <ac:chgData name="Евгений Юсим" userId="532df080f6946907" providerId="LiveId" clId="{AFD20A80-8632-49A0-8839-AE628ADFA128}" dt="2022-05-11T12:39:28.691" v="309" actId="20577"/>
          <ac:spMkLst>
            <pc:docMk/>
            <pc:sldMk cId="1534065435" sldId="258"/>
            <ac:spMk id="3" creationId="{6B611E3D-F97F-00DB-5FA6-EBD955F39490}"/>
          </ac:spMkLst>
        </pc:spChg>
      </pc:sldChg>
      <pc:sldChg chg="delSp modSp new mod">
        <pc:chgData name="Евгений Юсим" userId="532df080f6946907" providerId="LiveId" clId="{AFD20A80-8632-49A0-8839-AE628ADFA128}" dt="2022-05-11T12:40:51.230" v="500" actId="1076"/>
        <pc:sldMkLst>
          <pc:docMk/>
          <pc:sldMk cId="2190813493" sldId="259"/>
        </pc:sldMkLst>
        <pc:spChg chg="mod">
          <ac:chgData name="Евгений Юсим" userId="532df080f6946907" providerId="LiveId" clId="{AFD20A80-8632-49A0-8839-AE628ADFA128}" dt="2022-05-11T12:40:51.230" v="500" actId="1076"/>
          <ac:spMkLst>
            <pc:docMk/>
            <pc:sldMk cId="2190813493" sldId="259"/>
            <ac:spMk id="2" creationId="{6B18DADE-87F6-A9D3-9723-03987963B3F6}"/>
          </ac:spMkLst>
        </pc:spChg>
        <pc:spChg chg="del">
          <ac:chgData name="Евгений Юсим" userId="532df080f6946907" providerId="LiveId" clId="{AFD20A80-8632-49A0-8839-AE628ADFA128}" dt="2022-05-11T12:40:48.470" v="499" actId="478"/>
          <ac:spMkLst>
            <pc:docMk/>
            <pc:sldMk cId="2190813493" sldId="259"/>
            <ac:spMk id="3" creationId="{3F741722-F533-015D-6649-FC41158EDB11}"/>
          </ac:spMkLst>
        </pc:spChg>
      </pc:sldChg>
      <pc:sldChg chg="delSp modSp new mod">
        <pc:chgData name="Евгений Юсим" userId="532df080f6946907" providerId="LiveId" clId="{AFD20A80-8632-49A0-8839-AE628ADFA128}" dt="2022-05-11T12:42:03.918" v="662" actId="1076"/>
        <pc:sldMkLst>
          <pc:docMk/>
          <pc:sldMk cId="1917708428" sldId="260"/>
        </pc:sldMkLst>
        <pc:spChg chg="mod">
          <ac:chgData name="Евгений Юсим" userId="532df080f6946907" providerId="LiveId" clId="{AFD20A80-8632-49A0-8839-AE628ADFA128}" dt="2022-05-11T12:42:03.918" v="662" actId="1076"/>
          <ac:spMkLst>
            <pc:docMk/>
            <pc:sldMk cId="1917708428" sldId="260"/>
            <ac:spMk id="2" creationId="{C4441D47-7BF5-C496-5099-0E77457BC9C6}"/>
          </ac:spMkLst>
        </pc:spChg>
        <pc:spChg chg="del">
          <ac:chgData name="Евгений Юсим" userId="532df080f6946907" providerId="LiveId" clId="{AFD20A80-8632-49A0-8839-AE628ADFA128}" dt="2022-05-11T12:42:01.378" v="661" actId="478"/>
          <ac:spMkLst>
            <pc:docMk/>
            <pc:sldMk cId="1917708428" sldId="260"/>
            <ac:spMk id="3" creationId="{86352CFF-0C4F-6E81-5BD6-8187D38EFDD1}"/>
          </ac:spMkLst>
        </pc:spChg>
      </pc:sldChg>
      <pc:sldChg chg="modSp new mod">
        <pc:chgData name="Евгений Юсим" userId="532df080f6946907" providerId="LiveId" clId="{AFD20A80-8632-49A0-8839-AE628ADFA128}" dt="2022-05-11T12:44:19.272" v="985" actId="20577"/>
        <pc:sldMkLst>
          <pc:docMk/>
          <pc:sldMk cId="395206266" sldId="261"/>
        </pc:sldMkLst>
        <pc:spChg chg="mod">
          <ac:chgData name="Евгений Юсим" userId="532df080f6946907" providerId="LiveId" clId="{AFD20A80-8632-49A0-8839-AE628ADFA128}" dt="2022-05-11T12:42:49.548" v="780" actId="20577"/>
          <ac:spMkLst>
            <pc:docMk/>
            <pc:sldMk cId="395206266" sldId="261"/>
            <ac:spMk id="2" creationId="{FF0438DB-FCF8-14BC-815B-0C014B51C29B}"/>
          </ac:spMkLst>
        </pc:spChg>
        <pc:spChg chg="mod">
          <ac:chgData name="Евгений Юсим" userId="532df080f6946907" providerId="LiveId" clId="{AFD20A80-8632-49A0-8839-AE628ADFA128}" dt="2022-05-11T12:44:19.272" v="985" actId="20577"/>
          <ac:spMkLst>
            <pc:docMk/>
            <pc:sldMk cId="395206266" sldId="261"/>
            <ac:spMk id="3" creationId="{2983C090-A8C7-3366-8A82-DDD9E3E4943A}"/>
          </ac:spMkLst>
        </pc:spChg>
      </pc:sldChg>
      <pc:sldChg chg="addSp delSp modSp new mod">
        <pc:chgData name="Евгений Юсим" userId="532df080f6946907" providerId="LiveId" clId="{AFD20A80-8632-49A0-8839-AE628ADFA128}" dt="2022-05-11T12:46:30.119" v="1297" actId="1076"/>
        <pc:sldMkLst>
          <pc:docMk/>
          <pc:sldMk cId="3150169067" sldId="262"/>
        </pc:sldMkLst>
        <pc:spChg chg="add del mod">
          <ac:chgData name="Евгений Юсим" userId="532df080f6946907" providerId="LiveId" clId="{AFD20A80-8632-49A0-8839-AE628ADFA128}" dt="2022-05-11T12:46:26.464" v="1296" actId="1076"/>
          <ac:spMkLst>
            <pc:docMk/>
            <pc:sldMk cId="3150169067" sldId="262"/>
            <ac:spMk id="2" creationId="{08BB58DB-62D8-63BB-2225-71AA31A3D538}"/>
          </ac:spMkLst>
        </pc:spChg>
        <pc:spChg chg="mod">
          <ac:chgData name="Евгений Юсим" userId="532df080f6946907" providerId="LiveId" clId="{AFD20A80-8632-49A0-8839-AE628ADFA128}" dt="2022-05-11T12:46:30.119" v="1297" actId="1076"/>
          <ac:spMkLst>
            <pc:docMk/>
            <pc:sldMk cId="3150169067" sldId="262"/>
            <ac:spMk id="3" creationId="{5994B8A9-3BD4-3374-FF05-220632749E76}"/>
          </ac:spMkLst>
        </pc:spChg>
      </pc:sldChg>
      <pc:sldChg chg="addSp modSp new mod">
        <pc:chgData name="Евгений Юсим" userId="532df080f6946907" providerId="LiveId" clId="{AFD20A80-8632-49A0-8839-AE628ADFA128}" dt="2022-05-11T12:48:33.638" v="1498" actId="1076"/>
        <pc:sldMkLst>
          <pc:docMk/>
          <pc:sldMk cId="3640565468" sldId="263"/>
        </pc:sldMkLst>
        <pc:spChg chg="mod">
          <ac:chgData name="Евгений Юсим" userId="532df080f6946907" providerId="LiveId" clId="{AFD20A80-8632-49A0-8839-AE628ADFA128}" dt="2022-05-11T12:46:51.225" v="1307" actId="20577"/>
          <ac:spMkLst>
            <pc:docMk/>
            <pc:sldMk cId="3640565468" sldId="263"/>
            <ac:spMk id="2" creationId="{06DD04E5-B3CA-0847-4EB5-A0AA61B5AF9B}"/>
          </ac:spMkLst>
        </pc:spChg>
        <pc:spChg chg="mod">
          <ac:chgData name="Евгений Юсим" userId="532df080f6946907" providerId="LiveId" clId="{AFD20A80-8632-49A0-8839-AE628ADFA128}" dt="2022-05-11T12:48:30.220" v="1497" actId="14100"/>
          <ac:spMkLst>
            <pc:docMk/>
            <pc:sldMk cId="3640565468" sldId="263"/>
            <ac:spMk id="3" creationId="{4012B429-36C4-6598-67DA-E352EFA9287F}"/>
          </ac:spMkLst>
        </pc:spChg>
        <pc:picChg chg="add mod">
          <ac:chgData name="Евгений Юсим" userId="532df080f6946907" providerId="LiveId" clId="{AFD20A80-8632-49A0-8839-AE628ADFA128}" dt="2022-05-11T12:48:33.638" v="1498" actId="1076"/>
          <ac:picMkLst>
            <pc:docMk/>
            <pc:sldMk cId="3640565468" sldId="263"/>
            <ac:picMk id="5" creationId="{1885B16F-85BA-CFEA-9DF5-9B77008F4550}"/>
          </ac:picMkLst>
        </pc:picChg>
      </pc:sldChg>
      <pc:sldChg chg="new">
        <pc:chgData name="Евгений Юсим" userId="532df080f6946907" providerId="LiveId" clId="{AFD20A80-8632-49A0-8839-AE628ADFA128}" dt="2022-05-11T12:48:40.502" v="1499" actId="680"/>
        <pc:sldMkLst>
          <pc:docMk/>
          <pc:sldMk cId="591972132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0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703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8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6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4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4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7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6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5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2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1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7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23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Paradise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5638" y="5198721"/>
            <a:ext cx="8825658" cy="861420"/>
          </a:xfrm>
        </p:spPr>
        <p:txBody>
          <a:bodyPr/>
          <a:lstStyle/>
          <a:p>
            <a:r>
              <a:rPr lang="ru-RU" dirty="0"/>
              <a:t>ИИ, распознающее Лица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B58DB-62D8-63BB-2225-71AA31A3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85" y="905437"/>
            <a:ext cx="9404723" cy="1400530"/>
          </a:xfrm>
        </p:spPr>
        <p:txBody>
          <a:bodyPr/>
          <a:lstStyle/>
          <a:p>
            <a:r>
              <a:rPr lang="ru-RU" dirty="0"/>
              <a:t>Планы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4B8A9-3BD4-3374-FF05-220632749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567" y="2305967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Через 5 лет наш продукт будет основой безопасности во многих структурах, предприятиях и самым простым способом идентификации личности. В планах нашей команды сотрудничество с государством и создание системы безопасности на улицах</a:t>
            </a:r>
          </a:p>
        </p:txBody>
      </p:sp>
    </p:spTree>
    <p:extLst>
      <p:ext uri="{BB962C8B-B14F-4D97-AF65-F5344CB8AC3E}">
        <p14:creationId xmlns:p14="http://schemas.microsoft.com/office/powerpoint/2010/main" val="3150169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2F6AA-9F93-8094-14C2-888E14BF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6887" y="2728735"/>
            <a:ext cx="9404723" cy="1400530"/>
          </a:xfrm>
        </p:spPr>
        <p:txBody>
          <a:bodyPr/>
          <a:lstStyle/>
          <a:p>
            <a:r>
              <a:rPr lang="ru-RU" dirty="0"/>
              <a:t>Работа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8867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B611E3D-F97F-00DB-5FA6-EBD955F39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Аналитики: сбор информации о конкурентах, создание датасета</a:t>
            </a:r>
          </a:p>
          <a:p>
            <a:r>
              <a:rPr lang="ru-RU" dirty="0"/>
              <a:t>Программисты: написание кода</a:t>
            </a:r>
          </a:p>
          <a:p>
            <a:r>
              <a:rPr lang="ru-RU" dirty="0"/>
              <a:t>Дизайнер: создание макета проекта</a:t>
            </a:r>
          </a:p>
          <a:p>
            <a:r>
              <a:rPr lang="ru-RU" dirty="0"/>
              <a:t>Оформитель документов: создание презентации и подготовка карточки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53406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8DADE-87F6-A9D3-9723-03987963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628" y="2164977"/>
            <a:ext cx="9404723" cy="1400530"/>
          </a:xfrm>
        </p:spPr>
        <p:txBody>
          <a:bodyPr/>
          <a:lstStyle/>
          <a:p>
            <a:r>
              <a:rPr lang="ru-RU" sz="3200" dirty="0"/>
              <a:t>Наша нейросеть  послужит отличным дополнением к системе безопасности различных предприятий с устаревшей и сложной системой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19081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438DB-FCF8-14BC-815B-0C014B51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рынке представлен схожие продукты в большом количестве, но вот что предлагает наш: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83C090-A8C7-3366-8A82-DDD9E3E49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662519"/>
            <a:ext cx="8946541" cy="4195481"/>
          </a:xfrm>
        </p:spPr>
        <p:txBody>
          <a:bodyPr/>
          <a:lstStyle/>
          <a:p>
            <a:r>
              <a:rPr lang="ru-RU" dirty="0"/>
              <a:t>Надёжность: более чем в 98% случаев нейросеть работает верно</a:t>
            </a:r>
          </a:p>
          <a:p>
            <a:r>
              <a:rPr lang="ru-RU" dirty="0"/>
              <a:t>Качество: даже в очках и маске распознаёт человека</a:t>
            </a:r>
          </a:p>
          <a:p>
            <a:r>
              <a:rPr lang="ru-RU" dirty="0"/>
              <a:t>Простота: Никаких терабайт данных, лишь небольшой датасет и компактный код </a:t>
            </a:r>
          </a:p>
        </p:txBody>
      </p:sp>
    </p:spTree>
    <p:extLst>
      <p:ext uri="{BB962C8B-B14F-4D97-AF65-F5344CB8AC3E}">
        <p14:creationId xmlns:p14="http://schemas.microsoft.com/office/powerpoint/2010/main" val="395206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66F2BA8-E72C-F635-D483-EF3C05AE9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Необходим продукт, который сможет распознавать лица, скрытые медицинской маской, при разной степени освещённости с достаточно высокой точностью и в разных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611384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41D47-7BF5-C496-5099-0E77457B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158" y="1591235"/>
            <a:ext cx="9404723" cy="1400530"/>
          </a:xfrm>
        </p:spPr>
        <p:txBody>
          <a:bodyPr/>
          <a:lstStyle/>
          <a:p>
            <a:r>
              <a:rPr lang="ru-RU" dirty="0"/>
              <a:t>Наш продукт подойдёт для предприятий, которые нуждаются в усилении или смене системы безопасности, будь то заводы или банки</a:t>
            </a:r>
          </a:p>
        </p:txBody>
      </p:sp>
    </p:spTree>
    <p:extLst>
      <p:ext uri="{BB962C8B-B14F-4D97-AF65-F5344CB8AC3E}">
        <p14:creationId xmlns:p14="http://schemas.microsoft.com/office/powerpoint/2010/main" val="191770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D04E5-B3CA-0847-4EB5-A0AA61B5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2B429-36C4-6598-67DA-E352EFA92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77" y="2053300"/>
            <a:ext cx="7515394" cy="4195481"/>
          </a:xfrm>
        </p:spPr>
        <p:txBody>
          <a:bodyPr/>
          <a:lstStyle/>
          <a:p>
            <a:r>
              <a:rPr lang="ru-RU" dirty="0"/>
              <a:t>Основной фичей нашего проекта является качественное распознавание лица в нестандартных условиях: при плохой освещённости, в очках, в маске.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85B16F-85BA-CFEA-9DF5-9B77008F4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3352" y="2053300"/>
            <a:ext cx="3426271" cy="4495848"/>
          </a:xfrm>
          <a:prstGeom prst="rect">
            <a:avLst/>
          </a:prstGeom>
        </p:spPr>
      </p:pic>
      <p:pic>
        <p:nvPicPr>
          <p:cNvPr id="4" name="2022-06-10 23-25-07_Trim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2ADA421C-F8A0-E488-A345-C664EE765B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5031" y="3429000"/>
            <a:ext cx="4038600" cy="310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38611-35C8-BAF9-6647-FD6747FE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это работает?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8F251B-4582-CA75-8188-305544912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782" y="284181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Существует база фотографий, преобразованных в числа на основе черт лица. Каждый кадр, поступающий с камеры, обрабатывается, на нём находится лицо, после чего преобразованный кадр сравнивается с лицами из базы.</a:t>
            </a:r>
          </a:p>
        </p:txBody>
      </p:sp>
    </p:spTree>
    <p:extLst>
      <p:ext uri="{BB962C8B-B14F-4D97-AF65-F5344CB8AC3E}">
        <p14:creationId xmlns:p14="http://schemas.microsoft.com/office/powerpoint/2010/main" val="591972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979797"/>
      </a:dk1>
      <a:lt1>
        <a:sysClr val="window" lastClr="202020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</TotalTime>
  <Words>240</Words>
  <Application>Microsoft Office PowerPoint</Application>
  <PresentationFormat>Широкоэкранный</PresentationFormat>
  <Paragraphs>20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Neural Paradise</vt:lpstr>
      <vt:lpstr>Работа команды</vt:lpstr>
      <vt:lpstr>Презентация PowerPoint</vt:lpstr>
      <vt:lpstr>Наша нейросеть  послужит отличным дополнением к системе безопасности различных предприятий с устаревшей и сложной системой безопасности</vt:lpstr>
      <vt:lpstr>На рынке представлен схожие продукты в большом количестве, но вот что предлагает наш:</vt:lpstr>
      <vt:lpstr>Презентация PowerPoint</vt:lpstr>
      <vt:lpstr>Наш продукт подойдёт для предприятий, которые нуждаются в усилении или смене системы безопасности, будь то заводы или банки</vt:lpstr>
      <vt:lpstr>MVP</vt:lpstr>
      <vt:lpstr>Как это работает?</vt:lpstr>
      <vt:lpstr>Планы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Евгений Юсим</dc:creator>
  <cp:lastModifiedBy>Евгений Юсим</cp:lastModifiedBy>
  <cp:revision>1</cp:revision>
  <dcterms:created xsi:type="dcterms:W3CDTF">2022-05-11T12:35:36Z</dcterms:created>
  <dcterms:modified xsi:type="dcterms:W3CDTF">2022-06-10T18:38:43Z</dcterms:modified>
</cp:coreProperties>
</file>