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5" r:id="rId10"/>
    <p:sldId id="272" r:id="rId11"/>
    <p:sldId id="271" r:id="rId12"/>
    <p:sldId id="268" r:id="rId13"/>
    <p:sldId id="270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A468CC"/>
    <a:srgbClr val="BB55DF"/>
    <a:srgbClr val="000000"/>
    <a:srgbClr val="4C3A6A"/>
    <a:srgbClr val="AF815D"/>
    <a:srgbClr val="896B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40342077551492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хим.познаний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Нулевой</c:v>
                </c:pt>
                <c:pt idx="1">
                  <c:v>Чуть выше нулевого</c:v>
                </c:pt>
                <c:pt idx="2">
                  <c:v>На уровне школьной программы</c:v>
                </c:pt>
                <c:pt idx="3">
                  <c:v>Углублённый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F-469B-B15D-4C0345AF3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C5D7B-3FB2-46B9-9255-9B25746BD67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B6C85-92AC-44C5-A7CE-4C4A4E664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1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6C85-92AC-44C5-A7CE-4C4A4E6642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58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6C85-92AC-44C5-A7CE-4C4A4E66427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6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6C85-92AC-44C5-A7CE-4C4A4E66427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09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B6C85-92AC-44C5-A7CE-4C4A4E66427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6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1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7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9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3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5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8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0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5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2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2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47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794" r:id="rId6"/>
    <p:sldLayoutId id="2147483790" r:id="rId7"/>
    <p:sldLayoutId id="2147483791" r:id="rId8"/>
    <p:sldLayoutId id="2147483792" r:id="rId9"/>
    <p:sldLayoutId id="2147483793" r:id="rId10"/>
    <p:sldLayoutId id="2147483795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E0E69-6CEF-4DFF-A9F1-7AC2ED07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274" y="228222"/>
            <a:ext cx="3511233" cy="377999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Le I coder    	 		</a:t>
            </a:r>
            <a:r>
              <a:rPr lang="en-US" dirty="0" err="1">
                <a:solidFill>
                  <a:schemeClr val="tx1"/>
                </a:solidFill>
              </a:rPr>
              <a:t>platOOn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B1D334-8526-4C17-9CB8-C3917EBD5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273" y="3481700"/>
            <a:ext cx="3511233" cy="1147054"/>
          </a:xfrm>
        </p:spPr>
        <p:txBody>
          <a:bodyPr anchor="t">
            <a:normAutofit/>
          </a:bodyPr>
          <a:lstStyle/>
          <a:p>
            <a:r>
              <a:rPr lang="ru-RU" sz="2200" dirty="0"/>
              <a:t>Образовательная игра 		по химии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Компьютерный скрипт на экране">
            <a:extLst>
              <a:ext uri="{FF2B5EF4-FFF2-40B4-BE49-F238E27FC236}">
                <a16:creationId xmlns:a16="http://schemas.microsoft.com/office/drawing/2014/main" id="{CC610E6F-B09D-0F47-A255-35A283F50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F34D8D-A628-4A84-9D7D-AF73AF6A6BCB}"/>
              </a:ext>
            </a:extLst>
          </p:cNvPr>
          <p:cNvSpPr txBox="1"/>
          <p:nvPr/>
        </p:nvSpPr>
        <p:spPr>
          <a:xfrm>
            <a:off x="976544" y="5429449"/>
            <a:ext cx="2583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Хламов Роман</a:t>
            </a:r>
          </a:p>
          <a:p>
            <a:r>
              <a:rPr lang="ru-RU" dirty="0"/>
              <a:t>Осьминин Никита</a:t>
            </a:r>
          </a:p>
          <a:p>
            <a:r>
              <a:rPr lang="ru-RU" dirty="0"/>
              <a:t>Давыдов Степан</a:t>
            </a:r>
          </a:p>
          <a:p>
            <a:r>
              <a:rPr lang="ru-RU" dirty="0"/>
              <a:t>Бондарев Николай</a:t>
            </a:r>
          </a:p>
        </p:txBody>
      </p:sp>
    </p:spTree>
    <p:extLst>
      <p:ext uri="{BB962C8B-B14F-4D97-AF65-F5344CB8AC3E}">
        <p14:creationId xmlns:p14="http://schemas.microsoft.com/office/powerpoint/2010/main" val="2210200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04995-34A3-448D-AE86-E0B207B43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03" y="1338339"/>
            <a:ext cx="1009650" cy="40226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B2136F06-5ABC-4274-B24D-93F1BCA8B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39" y="0"/>
            <a:ext cx="4581525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6FEB6A-9397-4F5D-9474-622F48D69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597" y="1286348"/>
            <a:ext cx="5006643" cy="45213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4F2A7CA-CED9-434B-B7C4-BED7D963C073}"/>
              </a:ext>
            </a:extLst>
          </p:cNvPr>
          <p:cNvSpPr txBox="1"/>
          <p:nvPr/>
        </p:nvSpPr>
        <p:spPr>
          <a:xfrm>
            <a:off x="1258908" y="1289905"/>
            <a:ext cx="4873857" cy="444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>
                <a:solidFill>
                  <a:srgbClr val="AF815D"/>
                </a:solidFill>
              </a:rPr>
              <a:t>Цвет волос: пепельный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rgbClr val="AF815D"/>
                </a:solidFill>
              </a:rPr>
              <a:t>Цвет одежды: преобладают коричневые тона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rgbClr val="AF815D"/>
                </a:solidFill>
              </a:rPr>
              <a:t>Элементы одежды: Пояс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rgbClr val="AF815D"/>
                </a:solidFill>
              </a:rPr>
              <a:t>Характер: милая снаружи, но грозная внутри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rgbClr val="AF815D"/>
                </a:solidFill>
              </a:rPr>
              <a:t>Увлечения: является почётным членом Чайного Клуба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rgbClr val="AF815D"/>
                </a:solidFill>
              </a:rPr>
              <a:t>Интересные факты: пытается угостить любого встречного миндальным печеньем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9A20A4-448C-4DBB-B203-191186F4E71F}"/>
              </a:ext>
            </a:extLst>
          </p:cNvPr>
          <p:cNvSpPr txBox="1"/>
          <p:nvPr/>
        </p:nvSpPr>
        <p:spPr>
          <a:xfrm>
            <a:off x="4008027" y="89470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9966"/>
                </a:solidFill>
              </a:rPr>
              <a:t>Цианид калия</a:t>
            </a:r>
          </a:p>
        </p:txBody>
      </p:sp>
    </p:spTree>
    <p:extLst>
      <p:ext uri="{BB962C8B-B14F-4D97-AF65-F5344CB8AC3E}">
        <p14:creationId xmlns:p14="http://schemas.microsoft.com/office/powerpoint/2010/main" val="890070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31BC97-E672-4617-BB7E-DEBD39B85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" b="941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саундтрек 1">
            <a:hlinkClick r:id="" action="ppaction://media"/>
            <a:extLst>
              <a:ext uri="{FF2B5EF4-FFF2-40B4-BE49-F238E27FC236}">
                <a16:creationId xmlns:a16="http://schemas.microsoft.com/office/drawing/2014/main" id="{CDB4234B-2366-4087-AF9E-36D75A9886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2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62C10-5E5A-43BE-8E4B-627415AB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665" y="720007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6600" b="0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Обратная связь</a:t>
            </a:r>
            <a:endParaRPr lang="en-US" sz="6600" b="0" kern="1200" cap="all" dirty="0">
              <a:solidFill>
                <a:srgbClr val="FFFFFF">
                  <a:alpha val="9000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D2A0B4-A190-46D7-9626-027FBE48C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269" y="1577340"/>
            <a:ext cx="3981066" cy="398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01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7F8016E-837B-4C70-B44C-E1627C028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9C6062-B8DD-49CC-9F05-D6DF7ABB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846FCA-97FF-4271-8B97-C14BD3AA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DD2BC0-D31F-4903-8F54-0F60B9E3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8E539AD-33A6-43E3-8473-1C5B6499D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4B067C-8E48-4EDA-B22D-6C5482B9B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A31678-B57E-4AA3-93CC-2B2A6C53E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rgbClr val="B165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2C0B164-FA5E-474E-8E8B-C6F6847F2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38">
            <a:extLst>
              <a:ext uri="{FF2B5EF4-FFF2-40B4-BE49-F238E27FC236}">
                <a16:creationId xmlns:a16="http://schemas.microsoft.com/office/drawing/2014/main" id="{794EF234-7FAB-4F3C-9A3E-A9B977407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391" y="641101"/>
            <a:ext cx="3695019" cy="574946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id="{152C9A40-4A50-4228-9C38-A7C4807D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3641" y="638174"/>
            <a:ext cx="3680469" cy="282842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0D7503E9-9D5A-4A58-B9F7-87E42E071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9024" y="3568647"/>
            <a:ext cx="3680469" cy="282842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4">
            <a:extLst>
              <a:ext uri="{FF2B5EF4-FFF2-40B4-BE49-F238E27FC236}">
                <a16:creationId xmlns:a16="http://schemas.microsoft.com/office/drawing/2014/main" id="{CCF2E60F-9D3E-4EC9-A8F7-9D77131E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7305" y="638175"/>
            <a:ext cx="3682784" cy="57523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819049-A3AE-478E-8292-EDAF4A9800CD}"/>
              </a:ext>
            </a:extLst>
          </p:cNvPr>
          <p:cNvSpPr txBox="1"/>
          <p:nvPr/>
        </p:nvSpPr>
        <p:spPr>
          <a:xfrm>
            <a:off x="8341123" y="1656292"/>
            <a:ext cx="3490882" cy="21966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ru-RU" sz="3600" cap="all" dirty="0">
                <a:solidFill>
                  <a:srgbClr val="FF9966"/>
                </a:solidFill>
                <a:latin typeface="+mj-lt"/>
                <a:ea typeface="+mj-ea"/>
                <a:cs typeface="+mj-cs"/>
              </a:rPr>
              <a:t>Обратная   связь</a:t>
            </a:r>
            <a:endParaRPr lang="en-US" sz="3600" cap="all" dirty="0">
              <a:solidFill>
                <a:srgbClr val="FF99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D6EAA3-7BA6-4A4D-9729-D7FCBFC35D6E}"/>
              </a:ext>
            </a:extLst>
          </p:cNvPr>
          <p:cNvSpPr txBox="1"/>
          <p:nvPr/>
        </p:nvSpPr>
        <p:spPr>
          <a:xfrm>
            <a:off x="454391" y="1088929"/>
            <a:ext cx="3735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Образовательная цель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64243-A01B-40A3-A62C-11126074213A}"/>
              </a:ext>
            </a:extLst>
          </p:cNvPr>
          <p:cNvSpPr txBox="1"/>
          <p:nvPr/>
        </p:nvSpPr>
        <p:spPr>
          <a:xfrm>
            <a:off x="594725" y="2275985"/>
            <a:ext cx="34953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Персонажи ведают игроку о свойствах пероксида, цианистого калия, между делом, был упомянут феномен муравьиного круга.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  Полагаю, игра в доступной форме объясняет игроку свойства хим. соединений и их применение.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06FE8C-F744-459D-BA6F-DA7C938902B4}"/>
              </a:ext>
            </a:extLst>
          </p:cNvPr>
          <p:cNvSpPr txBox="1"/>
          <p:nvPr/>
        </p:nvSpPr>
        <p:spPr>
          <a:xfrm>
            <a:off x="5160886" y="960595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Дизайн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9F1D7-413E-4436-9D07-809880B4BF95}"/>
              </a:ext>
            </a:extLst>
          </p:cNvPr>
          <p:cNvSpPr txBox="1"/>
          <p:nvPr/>
        </p:nvSpPr>
        <p:spPr>
          <a:xfrm>
            <a:off x="4361677" y="1612149"/>
            <a:ext cx="3680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Дизайн довольно неплох, за исключением комнаты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цианида – было бы неплохо получше размазать тени,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а то выглядит довольно резко и режет глаз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F2728-FCB6-49B0-A35D-2975EE4206B4}"/>
              </a:ext>
            </a:extLst>
          </p:cNvPr>
          <p:cNvSpPr txBox="1"/>
          <p:nvPr/>
        </p:nvSpPr>
        <p:spPr>
          <a:xfrm>
            <a:off x="4671588" y="3613385"/>
            <a:ext cx="2409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Общая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оценка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8010A-78CB-441F-8D10-B9DDDFE4607F}"/>
              </a:ext>
            </a:extLst>
          </p:cNvPr>
          <p:cNvSpPr txBox="1"/>
          <p:nvPr/>
        </p:nvSpPr>
        <p:spPr>
          <a:xfrm>
            <a:off x="4249024" y="4398122"/>
            <a:ext cx="3971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 целом, понравилось – жду 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финальной версии игры. 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Отдельного упоминания заслужива-ет юмор – всю игру сидела  с 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улыбкой на лице</a:t>
            </a:r>
          </a:p>
        </p:txBody>
      </p:sp>
    </p:spTree>
    <p:extLst>
      <p:ext uri="{BB962C8B-B14F-4D97-AF65-F5344CB8AC3E}">
        <p14:creationId xmlns:p14="http://schemas.microsoft.com/office/powerpoint/2010/main" val="166436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CA59BF9-6B4A-4513-A761-F0F7B7651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8C949DA-AD3D-4D8C-8B43-091F8E8B2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199632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3AAE564-1BB5-4C9F-815D-432D99AFB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453643"/>
            <a:ext cx="5010912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6DB34C8E-19EE-4246-8A53-5C278DB44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1D551F-453B-4778-9F0B-B54041D1F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823" y="959907"/>
            <a:ext cx="5099051" cy="509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F766FAB-51B8-4B1C-A418-CDF2F6C0F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F0B9F-8073-41D4-AD4B-40E412B5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803" y="1873974"/>
            <a:ext cx="5570019" cy="208586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9966"/>
                </a:solidFill>
              </a:rPr>
              <a:t>Спасибо за </a:t>
            </a:r>
            <a:br>
              <a:rPr lang="ru-RU" dirty="0">
                <a:solidFill>
                  <a:srgbClr val="FF9966"/>
                </a:solidFill>
              </a:rPr>
            </a:br>
            <a:r>
              <a:rPr lang="ru-RU" dirty="0">
                <a:solidFill>
                  <a:srgbClr val="FF9966"/>
                </a:solidFill>
              </a:rPr>
              <a:t>внимание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5CAD34-6078-4C36-8889-22DC13329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1934" y="3690551"/>
            <a:ext cx="4115917" cy="1548199"/>
          </a:xfrm>
        </p:spPr>
        <p:txBody>
          <a:bodyPr>
            <a:normAutofit/>
          </a:bodyPr>
          <a:lstStyle/>
          <a:p>
            <a:endParaRPr lang="ru-RU">
              <a:solidFill>
                <a:srgbClr val="FFFFFF">
                  <a:alpha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4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62C10-5E5A-43BE-8E4B-627415AB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665" y="720007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6600" b="0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Концепт</a:t>
            </a:r>
            <a:br>
              <a:rPr lang="ru-RU" sz="6600" b="0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</a:br>
            <a:r>
              <a:rPr lang="ru-RU" sz="6600" b="0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игры</a:t>
            </a:r>
            <a:endParaRPr lang="en-US" sz="6600" b="0" kern="1200" cap="all" dirty="0">
              <a:solidFill>
                <a:srgbClr val="FFFFFF">
                  <a:alpha val="9000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488612-34E6-4DFA-9E8B-325218E54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167" y="620091"/>
            <a:ext cx="4389631" cy="56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1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34755-E67B-4AC6-A8C8-CF473FF4A0D2}"/>
              </a:ext>
            </a:extLst>
          </p:cNvPr>
          <p:cNvSpPr txBox="1"/>
          <p:nvPr/>
        </p:nvSpPr>
        <p:spPr>
          <a:xfrm>
            <a:off x="588305" y="2116503"/>
            <a:ext cx="6261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      </a:t>
            </a:r>
          </a:p>
          <a:p>
            <a:endParaRPr lang="ru-RU" sz="2000" dirty="0"/>
          </a:p>
          <a:p>
            <a:r>
              <a:rPr lang="ru-RU" sz="2000" dirty="0"/>
              <a:t>       </a:t>
            </a:r>
            <a:r>
              <a:rPr lang="ru-RU" sz="2800" dirty="0"/>
              <a:t>Вам знакомо это гнетущее чувство неведения того, что происходит вокруг? </a:t>
            </a:r>
          </a:p>
          <a:p>
            <a:endParaRPr lang="ru-RU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7603A2-CE26-4170-B6D5-100D000A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285" y="773286"/>
            <a:ext cx="3518482" cy="496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379524-9F09-4B68-83AD-3FAE3B82D56C}"/>
              </a:ext>
            </a:extLst>
          </p:cNvPr>
          <p:cNvSpPr txBox="1"/>
          <p:nvPr/>
        </p:nvSpPr>
        <p:spPr>
          <a:xfrm>
            <a:off x="3907655" y="176797"/>
            <a:ext cx="4376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9966"/>
                </a:solidFill>
              </a:rPr>
              <a:t>Концепт</a:t>
            </a:r>
          </a:p>
        </p:txBody>
      </p:sp>
    </p:spTree>
    <p:extLst>
      <p:ext uri="{BB962C8B-B14F-4D97-AF65-F5344CB8AC3E}">
        <p14:creationId xmlns:p14="http://schemas.microsoft.com/office/powerpoint/2010/main" val="276006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62C10-5E5A-43BE-8E4B-627415AB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665" y="720007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6600" b="0" kern="1200" cap="all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Целевая</a:t>
            </a:r>
            <a:br>
              <a:rPr lang="ru-RU" sz="6600" b="0" kern="1200" cap="all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</a:br>
            <a:r>
              <a:rPr lang="ru-RU" sz="6600" b="0" kern="1200" cap="all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Аудитория</a:t>
            </a:r>
            <a:endParaRPr lang="en-US" sz="6600" b="0" kern="1200" cap="all" dirty="0">
              <a:solidFill>
                <a:srgbClr val="FFFFFF">
                  <a:alpha val="9000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06F69C-6667-40F3-9F85-74FBF85A3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457" y="1256047"/>
            <a:ext cx="6036918" cy="418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37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22E904E-1DFC-4C77-AFD2-F4ACF5D82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680754"/>
              </p:ext>
            </p:extLst>
          </p:nvPr>
        </p:nvGraphicFramePr>
        <p:xfrm>
          <a:off x="2106492" y="548640"/>
          <a:ext cx="8327293" cy="558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1794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62C10-5E5A-43BE-8E4B-627415AB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235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Конкуренты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95046B-50F7-4F4A-8066-ECD36024F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46" r="10166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2535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34755-E67B-4AC6-A8C8-CF473FF4A0D2}"/>
              </a:ext>
            </a:extLst>
          </p:cNvPr>
          <p:cNvSpPr txBox="1"/>
          <p:nvPr/>
        </p:nvSpPr>
        <p:spPr>
          <a:xfrm>
            <a:off x="664654" y="2310965"/>
            <a:ext cx="5823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    Наша главная цель – не только превзойти другие команды, но и не ударить в грязь лицом, задав правильный вектор развития игр на данную тематику.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79524-9F09-4B68-83AD-3FAE3B82D56C}"/>
              </a:ext>
            </a:extLst>
          </p:cNvPr>
          <p:cNvSpPr txBox="1"/>
          <p:nvPr/>
        </p:nvSpPr>
        <p:spPr>
          <a:xfrm>
            <a:off x="4219075" y="204219"/>
            <a:ext cx="4376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9966"/>
                </a:solidFill>
              </a:rPr>
              <a:t>Конкуренты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0B4CC2C-2906-481C-B3FC-83C502E58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96" y="1653476"/>
            <a:ext cx="3551048" cy="355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53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9580426-164E-4BFF-9280-E13D4C6E4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58" b="999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819049-A3AE-478E-8292-EDAF4A9800CD}"/>
              </a:ext>
            </a:extLst>
          </p:cNvPr>
          <p:cNvSpPr txBox="1"/>
          <p:nvPr/>
        </p:nvSpPr>
        <p:spPr>
          <a:xfrm>
            <a:off x="643466" y="643467"/>
            <a:ext cx="10905059" cy="33303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Процесс</a:t>
            </a:r>
            <a:r>
              <a:rPr lang="en-US" sz="36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написания</a:t>
            </a:r>
            <a:r>
              <a:rPr lang="en-US" sz="36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cap="all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игры</a:t>
            </a:r>
            <a:endParaRPr lang="en-US" sz="3600" cap="all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85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819049-A3AE-478E-8292-EDAF4A9800CD}"/>
              </a:ext>
            </a:extLst>
          </p:cNvPr>
          <p:cNvSpPr txBox="1"/>
          <p:nvPr/>
        </p:nvSpPr>
        <p:spPr>
          <a:xfrm>
            <a:off x="3808521" y="10765"/>
            <a:ext cx="580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9966"/>
                </a:solidFill>
              </a:rPr>
              <a:t>Процесс написания игры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73D08D-3E47-4971-B1B3-9DDE8BFE1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98" y="995075"/>
            <a:ext cx="6447453" cy="495353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93249F1-1AC2-445B-A82F-7E6F527E5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31" y="1740304"/>
            <a:ext cx="3956180" cy="395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02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nalogousFromRegularSeed_2SEEDS">
      <a:dk1>
        <a:srgbClr val="000000"/>
      </a:dk1>
      <a:lt1>
        <a:srgbClr val="FFFFFF"/>
      </a:lt1>
      <a:dk2>
        <a:srgbClr val="242C41"/>
      </a:dk2>
      <a:lt2>
        <a:srgbClr val="E2E6E8"/>
      </a:lt2>
      <a:accent1>
        <a:srgbClr val="B1653B"/>
      </a:accent1>
      <a:accent2>
        <a:srgbClr val="C34D54"/>
      </a:accent2>
      <a:accent3>
        <a:srgbClr val="BBA149"/>
      </a:accent3>
      <a:accent4>
        <a:srgbClr val="3BB1A3"/>
      </a:accent4>
      <a:accent5>
        <a:srgbClr val="4DA1C3"/>
      </a:accent5>
      <a:accent6>
        <a:srgbClr val="3B5DB1"/>
      </a:accent6>
      <a:hlink>
        <a:srgbClr val="3C8AB5"/>
      </a:hlink>
      <a:folHlink>
        <a:srgbClr val="7F7F7F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260</TotalTime>
  <Words>226</Words>
  <Application>Microsoft Office PowerPoint</Application>
  <PresentationFormat>Широкоэкранный</PresentationFormat>
  <Paragraphs>44</Paragraphs>
  <Slides>14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Corbel</vt:lpstr>
      <vt:lpstr>Franklin Gothic Book</vt:lpstr>
      <vt:lpstr>Franklin Gothic Demi</vt:lpstr>
      <vt:lpstr>Gill Sans MT</vt:lpstr>
      <vt:lpstr>Wingdings 2</vt:lpstr>
      <vt:lpstr>DividendVTI</vt:lpstr>
      <vt:lpstr>Le I coder        platOOn</vt:lpstr>
      <vt:lpstr>Концепт игры</vt:lpstr>
      <vt:lpstr>Презентация PowerPoint</vt:lpstr>
      <vt:lpstr>Целевая Аудитория</vt:lpstr>
      <vt:lpstr>Презентация PowerPoint</vt:lpstr>
      <vt:lpstr>Конкуренты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Обратная связь</vt:lpstr>
      <vt:lpstr>Презентация PowerPoint</vt:lpstr>
      <vt:lpstr>Спасибо за 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 coder        platOOn</dc:title>
  <dc:creator>Осьминин Никита Борисович</dc:creator>
  <cp:lastModifiedBy>Осьминин Никита Борисович</cp:lastModifiedBy>
  <cp:revision>30</cp:revision>
  <dcterms:created xsi:type="dcterms:W3CDTF">2022-03-17T15:33:26Z</dcterms:created>
  <dcterms:modified xsi:type="dcterms:W3CDTF">2022-06-16T13:11:33Z</dcterms:modified>
</cp:coreProperties>
</file>